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3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4.xml" ContentType="application/vnd.openxmlformats-officedocument.theme+xml"/>
  <Override PartName="/ppt/slideLayouts/slideLayout147.xml" ContentType="application/vnd.openxmlformats-officedocument.presentationml.slideLayout+xml"/>
  <Override PartName="/ppt/theme/theme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309" r:id="rId5"/>
    <p:sldMasterId id="2147484329" r:id="rId6"/>
    <p:sldMasterId id="2147484348" r:id="rId7"/>
    <p:sldMasterId id="2147484307" r:id="rId8"/>
    <p:sldMasterId id="2147483660" r:id="rId9"/>
  </p:sldMasterIdLst>
  <p:notesMasterIdLst>
    <p:notesMasterId r:id="rId56"/>
  </p:notesMasterIdLst>
  <p:handoutMasterIdLst>
    <p:handoutMasterId r:id="rId57"/>
  </p:handoutMasterIdLst>
  <p:sldIdLst>
    <p:sldId id="4068" r:id="rId10"/>
    <p:sldId id="2076138251" r:id="rId11"/>
    <p:sldId id="266" r:id="rId12"/>
    <p:sldId id="268" r:id="rId13"/>
    <p:sldId id="267" r:id="rId14"/>
    <p:sldId id="269" r:id="rId15"/>
    <p:sldId id="257" r:id="rId16"/>
    <p:sldId id="2076138253" r:id="rId17"/>
    <p:sldId id="259" r:id="rId18"/>
    <p:sldId id="260" r:id="rId19"/>
    <p:sldId id="265" r:id="rId20"/>
    <p:sldId id="262" r:id="rId21"/>
    <p:sldId id="2076138252" r:id="rId22"/>
    <p:sldId id="263" r:id="rId23"/>
    <p:sldId id="270" r:id="rId24"/>
    <p:sldId id="272" r:id="rId25"/>
    <p:sldId id="275" r:id="rId26"/>
    <p:sldId id="276" r:id="rId27"/>
    <p:sldId id="277" r:id="rId28"/>
    <p:sldId id="278" r:id="rId29"/>
    <p:sldId id="282" r:id="rId30"/>
    <p:sldId id="283" r:id="rId31"/>
    <p:sldId id="280" r:id="rId32"/>
    <p:sldId id="285" r:id="rId33"/>
    <p:sldId id="281" r:id="rId34"/>
    <p:sldId id="286" r:id="rId35"/>
    <p:sldId id="288" r:id="rId36"/>
    <p:sldId id="279" r:id="rId37"/>
    <p:sldId id="289" r:id="rId38"/>
    <p:sldId id="261" r:id="rId39"/>
    <p:sldId id="271" r:id="rId40"/>
    <p:sldId id="290" r:id="rId41"/>
    <p:sldId id="291" r:id="rId42"/>
    <p:sldId id="292" r:id="rId43"/>
    <p:sldId id="273" r:id="rId44"/>
    <p:sldId id="264" r:id="rId45"/>
    <p:sldId id="293" r:id="rId46"/>
    <p:sldId id="294" r:id="rId47"/>
    <p:sldId id="295" r:id="rId48"/>
    <p:sldId id="296" r:id="rId49"/>
    <p:sldId id="297" r:id="rId50"/>
    <p:sldId id="274" r:id="rId51"/>
    <p:sldId id="298" r:id="rId52"/>
    <p:sldId id="299" r:id="rId53"/>
    <p:sldId id="300" r:id="rId54"/>
    <p:sldId id="409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3A30B-FFC6-B301-407C-C3A04ED02822}" name="Sowmya Prakash" initials="SP" userId="S::sowmya.c.prakash@avanade.com::eba35ed4-c23e-41cd-9062-384040ef55eb" providerId="AD"/>
  <p188:author id="{A361B53D-6868-7482-34CD-F97BB295D145}" name="Sebastian Birk" initials="SB" userId="S::s.birk@avanade.com::6fef93f5-c768-4dfb-8bdd-0abbc09bc9e4" providerId="AD"/>
  <p188:author id="{6C8068A5-4583-2DA4-728C-37921BC796B9}" name="Yi-Ting Hung" initials="YH" userId="S::yi-ting.hung@avanade.com::9dd5c990-abac-41d4-8ddf-f801e41b4aa1" providerId="AD"/>
  <p188:author id="{4AEAA0DC-4DF2-B164-415C-31B59F8AE3CA}" name="Mojtaba Taslimitehrani" initials="MT" userId="S::m.taslimitehrani@avanade.com::2d319c6a-7427-4d25-8d37-843f6cc5829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595959"/>
    <a:srgbClr val="008376"/>
    <a:srgbClr val="47800A"/>
    <a:srgbClr val="008C95"/>
    <a:srgbClr val="4B912A"/>
    <a:srgbClr val="FDFDFD"/>
    <a:srgbClr val="FF5800"/>
    <a:srgbClr val="FC591F"/>
    <a:srgbClr val="B43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3AC59E-08EB-4F2C-A5A7-50DC7F46534A}" v="32" dt="2022-08-05T08:59:22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notesMaster" Target="notesMasters/notesMaster1.xml"/><Relationship Id="rId64" Type="http://schemas.microsoft.com/office/2018/10/relationships/authors" Target="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wmya Prakash" userId="eba35ed4-c23e-41cd-9062-384040ef55eb" providerId="ADAL" clId="{BCCEBD6F-1A35-4141-B237-722B42961459}"/>
    <pc:docChg chg="">
      <pc:chgData name="Sowmya Prakash" userId="eba35ed4-c23e-41cd-9062-384040ef55eb" providerId="ADAL" clId="{BCCEBD6F-1A35-4141-B237-722B42961459}" dt="2022-08-03T13:57:56.315" v="0"/>
      <pc:docMkLst>
        <pc:docMk/>
      </pc:docMkLst>
      <pc:sldChg chg="addCm">
        <pc:chgData name="Sowmya Prakash" userId="eba35ed4-c23e-41cd-9062-384040ef55eb" providerId="ADAL" clId="{BCCEBD6F-1A35-4141-B237-722B42961459}" dt="2022-08-03T13:57:56.315" v="0"/>
        <pc:sldMkLst>
          <pc:docMk/>
          <pc:sldMk cId="2567958414" sldId="268"/>
        </pc:sldMkLst>
      </pc:sldChg>
    </pc:docChg>
  </pc:docChgLst>
  <pc:docChgLst>
    <pc:chgData name="Mojtaba Taslimitehrani" userId="2d319c6a-7427-4d25-8d37-843f6cc58293" providerId="ADAL" clId="{6B3AC59E-08EB-4F2C-A5A7-50DC7F46534A}"/>
    <pc:docChg chg="undo redo custSel addSld delSld modSld sldOrd">
      <pc:chgData name="Mojtaba Taslimitehrani" userId="2d319c6a-7427-4d25-8d37-843f6cc58293" providerId="ADAL" clId="{6B3AC59E-08EB-4F2C-A5A7-50DC7F46534A}" dt="2022-08-05T09:11:04.446" v="3199" actId="1076"/>
      <pc:docMkLst>
        <pc:docMk/>
      </pc:docMkLst>
      <pc:sldChg chg="addSp delSp modSp mod modClrScheme delCm modCm chgLayout">
        <pc:chgData name="Mojtaba Taslimitehrani" userId="2d319c6a-7427-4d25-8d37-843f6cc58293" providerId="ADAL" clId="{6B3AC59E-08EB-4F2C-A5A7-50DC7F46534A}" dt="2022-08-05T08:41:10.189" v="2843" actId="20577"/>
        <pc:sldMkLst>
          <pc:docMk/>
          <pc:sldMk cId="3726772459" sldId="257"/>
        </pc:sldMkLst>
        <pc:spChg chg="add del mod ord">
          <ac:chgData name="Mojtaba Taslimitehrani" userId="2d319c6a-7427-4d25-8d37-843f6cc58293" providerId="ADAL" clId="{6B3AC59E-08EB-4F2C-A5A7-50DC7F46534A}" dt="2022-08-03T07:37:47.214" v="1025" actId="478"/>
          <ac:spMkLst>
            <pc:docMk/>
            <pc:sldMk cId="3726772459" sldId="257"/>
            <ac:spMk id="2" creationId="{57D95F4A-67BB-9497-6B91-6F53B2BED01F}"/>
          </ac:spMkLst>
        </pc:spChg>
        <pc:spChg chg="add del mod">
          <ac:chgData name="Mojtaba Taslimitehrani" userId="2d319c6a-7427-4d25-8d37-843f6cc58293" providerId="ADAL" clId="{6B3AC59E-08EB-4F2C-A5A7-50DC7F46534A}" dt="2022-08-05T08:41:10.189" v="2843" actId="20577"/>
          <ac:spMkLst>
            <pc:docMk/>
            <pc:sldMk cId="3726772459" sldId="257"/>
            <ac:spMk id="3" creationId="{DF82A249-BF60-4D22-BFCC-BAB4F8ABFF83}"/>
          </ac:spMkLst>
        </pc:spChg>
        <pc:spChg chg="add del mod ord">
          <ac:chgData name="Mojtaba Taslimitehrani" userId="2d319c6a-7427-4d25-8d37-843f6cc58293" providerId="ADAL" clId="{6B3AC59E-08EB-4F2C-A5A7-50DC7F46534A}" dt="2022-08-03T07:37:35.260" v="1024" actId="478"/>
          <ac:spMkLst>
            <pc:docMk/>
            <pc:sldMk cId="3726772459" sldId="257"/>
            <ac:spMk id="5" creationId="{298523D2-FE72-79DF-EE86-57A011B19B01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5T08:42:26.393" v="2851" actId="20577"/>
        <pc:sldMkLst>
          <pc:docMk/>
          <pc:sldMk cId="366134235" sldId="259"/>
        </pc:sldMkLst>
        <pc:spChg chg="add del mod ord">
          <ac:chgData name="Mojtaba Taslimitehrani" userId="2d319c6a-7427-4d25-8d37-843f6cc58293" providerId="ADAL" clId="{6B3AC59E-08EB-4F2C-A5A7-50DC7F46534A}" dt="2022-08-03T07:38:09.820" v="1026" actId="478"/>
          <ac:spMkLst>
            <pc:docMk/>
            <pc:sldMk cId="366134235" sldId="259"/>
            <ac:spMk id="2" creationId="{E5778BD8-EC0B-0019-5947-E895BE9F4694}"/>
          </ac:spMkLst>
        </pc:spChg>
        <pc:spChg chg="mod">
          <ac:chgData name="Mojtaba Taslimitehrani" userId="2d319c6a-7427-4d25-8d37-843f6cc58293" providerId="ADAL" clId="{6B3AC59E-08EB-4F2C-A5A7-50DC7F46534A}" dt="2022-08-05T08:42:26.393" v="2851" actId="20577"/>
          <ac:spMkLst>
            <pc:docMk/>
            <pc:sldMk cId="366134235" sldId="259"/>
            <ac:spMk id="4" creationId="{3BE2B9B4-3B3B-4D66-BAA1-87D9E42FF5E0}"/>
          </ac:spMkLst>
        </pc:spChg>
        <pc:spChg chg="add del mod ord">
          <ac:chgData name="Mojtaba Taslimitehrani" userId="2d319c6a-7427-4d25-8d37-843f6cc58293" providerId="ADAL" clId="{6B3AC59E-08EB-4F2C-A5A7-50DC7F46534A}" dt="2022-08-03T07:38:25.787" v="1027" actId="478"/>
          <ac:spMkLst>
            <pc:docMk/>
            <pc:sldMk cId="366134235" sldId="259"/>
            <ac:spMk id="5" creationId="{9AD32703-3BA8-0DD0-A607-32818D233AE9}"/>
          </ac:spMkLst>
        </pc:spChg>
        <pc:spChg chg="mod">
          <ac:chgData name="Mojtaba Taslimitehrani" userId="2d319c6a-7427-4d25-8d37-843f6cc58293" providerId="ADAL" clId="{6B3AC59E-08EB-4F2C-A5A7-50DC7F46534A}" dt="2022-08-05T08:42:12.298" v="2850" actId="20577"/>
          <ac:spMkLst>
            <pc:docMk/>
            <pc:sldMk cId="366134235" sldId="259"/>
            <ac:spMk id="8" creationId="{29D85E86-018B-499F-8B26-78C923BEFB87}"/>
          </ac:spMkLst>
        </pc:spChg>
        <pc:spChg chg="mod">
          <ac:chgData name="Mojtaba Taslimitehrani" userId="2d319c6a-7427-4d25-8d37-843f6cc58293" providerId="ADAL" clId="{6B3AC59E-08EB-4F2C-A5A7-50DC7F46534A}" dt="2022-08-05T08:41:57.171" v="2847" actId="20577"/>
          <ac:spMkLst>
            <pc:docMk/>
            <pc:sldMk cId="366134235" sldId="259"/>
            <ac:spMk id="9" creationId="{7FBBC6EC-EE78-437A-B900-10454B068870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07:40:54.725" v="1029" actId="478"/>
        <pc:sldMkLst>
          <pc:docMk/>
          <pc:sldMk cId="3548656531" sldId="260"/>
        </pc:sldMkLst>
        <pc:spChg chg="add del mod ord">
          <ac:chgData name="Mojtaba Taslimitehrani" userId="2d319c6a-7427-4d25-8d37-843f6cc58293" providerId="ADAL" clId="{6B3AC59E-08EB-4F2C-A5A7-50DC7F46534A}" dt="2022-08-03T07:40:44.871" v="1028" actId="478"/>
          <ac:spMkLst>
            <pc:docMk/>
            <pc:sldMk cId="3548656531" sldId="260"/>
            <ac:spMk id="2" creationId="{9261BC87-0F00-5E7F-790C-89A80BB82BFF}"/>
          </ac:spMkLst>
        </pc:spChg>
        <pc:spChg chg="add del mod ord">
          <ac:chgData name="Mojtaba Taslimitehrani" userId="2d319c6a-7427-4d25-8d37-843f6cc58293" providerId="ADAL" clId="{6B3AC59E-08EB-4F2C-A5A7-50DC7F46534A}" dt="2022-08-03T07:40:54.725" v="1029" actId="478"/>
          <ac:spMkLst>
            <pc:docMk/>
            <pc:sldMk cId="3548656531" sldId="260"/>
            <ac:spMk id="6" creationId="{93F84A46-F4EB-A328-FE9C-73F451C4FEDE}"/>
          </ac:spMkLst>
        </pc:spChg>
        <pc:picChg chg="mod">
          <ac:chgData name="Mojtaba Taslimitehrani" userId="2d319c6a-7427-4d25-8d37-843f6cc58293" providerId="ADAL" clId="{6B3AC59E-08EB-4F2C-A5A7-50DC7F46534A}" dt="2022-08-02T15:33:28.533" v="996" actId="1076"/>
          <ac:picMkLst>
            <pc:docMk/>
            <pc:sldMk cId="3548656531" sldId="260"/>
            <ac:picMk id="9" creationId="{F963EE5D-9D63-A513-653D-6D47C3E4E4DB}"/>
          </ac:picMkLst>
        </pc:picChg>
      </pc:sldChg>
      <pc:sldChg chg="addSp delSp modSp mod modClrScheme chgLayout">
        <pc:chgData name="Mojtaba Taslimitehrani" userId="2d319c6a-7427-4d25-8d37-843f6cc58293" providerId="ADAL" clId="{6B3AC59E-08EB-4F2C-A5A7-50DC7F46534A}" dt="2022-08-05T07:59:55.787" v="2781" actId="478"/>
        <pc:sldMkLst>
          <pc:docMk/>
          <pc:sldMk cId="429347291" sldId="261"/>
        </pc:sldMkLst>
        <pc:spChg chg="add del mod ord">
          <ac:chgData name="Mojtaba Taslimitehrani" userId="2d319c6a-7427-4d25-8d37-843f6cc58293" providerId="ADAL" clId="{6B3AC59E-08EB-4F2C-A5A7-50DC7F46534A}" dt="2022-08-03T08:38:50.736" v="1255" actId="478"/>
          <ac:spMkLst>
            <pc:docMk/>
            <pc:sldMk cId="429347291" sldId="261"/>
            <ac:spMk id="2" creationId="{BE2739A0-021B-4F64-8525-5438F965F473}"/>
          </ac:spMkLst>
        </pc:spChg>
        <pc:spChg chg="mod">
          <ac:chgData name="Mojtaba Taslimitehrani" userId="2d319c6a-7427-4d25-8d37-843f6cc58293" providerId="ADAL" clId="{6B3AC59E-08EB-4F2C-A5A7-50DC7F46534A}" dt="2022-08-03T13:21:12.663" v="1798" actId="20577"/>
          <ac:spMkLst>
            <pc:docMk/>
            <pc:sldMk cId="429347291" sldId="261"/>
            <ac:spMk id="3" creationId="{DF82A249-BF60-4D22-BFCC-BAB4F8ABFF83}"/>
          </ac:spMkLst>
        </pc:spChg>
        <pc:spChg chg="del">
          <ac:chgData name="Mojtaba Taslimitehrani" userId="2d319c6a-7427-4d25-8d37-843f6cc58293" providerId="ADAL" clId="{6B3AC59E-08EB-4F2C-A5A7-50DC7F46534A}" dt="2022-08-03T13:06:06.164" v="1759" actId="478"/>
          <ac:spMkLst>
            <pc:docMk/>
            <pc:sldMk cId="429347291" sldId="261"/>
            <ac:spMk id="4" creationId="{3BE2B9B4-3B3B-4D66-BAA1-87D9E42FF5E0}"/>
          </ac:spMkLst>
        </pc:spChg>
        <pc:spChg chg="del">
          <ac:chgData name="Mojtaba Taslimitehrani" userId="2d319c6a-7427-4d25-8d37-843f6cc58293" providerId="ADAL" clId="{6B3AC59E-08EB-4F2C-A5A7-50DC7F46534A}" dt="2022-08-03T13:04:28.411" v="1753" actId="478"/>
          <ac:spMkLst>
            <pc:docMk/>
            <pc:sldMk cId="429347291" sldId="261"/>
            <ac:spMk id="6" creationId="{E7746EF0-FAAD-4A5E-BC65-6D5F5ABC441D}"/>
          </ac:spMkLst>
        </pc:spChg>
        <pc:spChg chg="add del mod ord">
          <ac:chgData name="Mojtaba Taslimitehrani" userId="2d319c6a-7427-4d25-8d37-843f6cc58293" providerId="ADAL" clId="{6B3AC59E-08EB-4F2C-A5A7-50DC7F46534A}" dt="2022-08-03T08:38:52.487" v="1256" actId="478"/>
          <ac:spMkLst>
            <pc:docMk/>
            <pc:sldMk cId="429347291" sldId="261"/>
            <ac:spMk id="7" creationId="{C97AF287-9E65-BCEA-487F-AB362984D6F9}"/>
          </ac:spMkLst>
        </pc:spChg>
        <pc:spChg chg="mod">
          <ac:chgData name="Mojtaba Taslimitehrani" userId="2d319c6a-7427-4d25-8d37-843f6cc58293" providerId="ADAL" clId="{6B3AC59E-08EB-4F2C-A5A7-50DC7F46534A}" dt="2022-08-03T13:09:06.617" v="1770" actId="1076"/>
          <ac:spMkLst>
            <pc:docMk/>
            <pc:sldMk cId="429347291" sldId="261"/>
            <ac:spMk id="11" creationId="{2ED5B6E4-8C34-4EEE-B480-55460AF6D402}"/>
          </ac:spMkLst>
        </pc:spChg>
        <pc:spChg chg="add del mod">
          <ac:chgData name="Mojtaba Taslimitehrani" userId="2d319c6a-7427-4d25-8d37-843f6cc58293" providerId="ADAL" clId="{6B3AC59E-08EB-4F2C-A5A7-50DC7F46534A}" dt="2022-08-05T07:59:54.095" v="2780" actId="478"/>
          <ac:spMkLst>
            <pc:docMk/>
            <pc:sldMk cId="429347291" sldId="261"/>
            <ac:spMk id="12" creationId="{C9D49084-4DFE-6236-1664-82F43BE278B7}"/>
          </ac:spMkLst>
        </pc:spChg>
        <pc:picChg chg="del">
          <ac:chgData name="Mojtaba Taslimitehrani" userId="2d319c6a-7427-4d25-8d37-843f6cc58293" providerId="ADAL" clId="{6B3AC59E-08EB-4F2C-A5A7-50DC7F46534A}" dt="2022-08-03T13:04:18.177" v="1749" actId="478"/>
          <ac:picMkLst>
            <pc:docMk/>
            <pc:sldMk cId="429347291" sldId="261"/>
            <ac:picMk id="5" creationId="{A5E6556E-5111-4B43-8614-4AB5E4BDF4EA}"/>
          </ac:picMkLst>
        </pc:picChg>
        <pc:picChg chg="mod">
          <ac:chgData name="Mojtaba Taslimitehrani" userId="2d319c6a-7427-4d25-8d37-843f6cc58293" providerId="ADAL" clId="{6B3AC59E-08EB-4F2C-A5A7-50DC7F46534A}" dt="2022-08-03T13:08:44.962" v="1766" actId="14100"/>
          <ac:picMkLst>
            <pc:docMk/>
            <pc:sldMk cId="429347291" sldId="261"/>
            <ac:picMk id="10" creationId="{18F55400-3411-4227-B199-06B472D7AA00}"/>
          </ac:picMkLst>
        </pc:picChg>
        <pc:cxnChg chg="add del">
          <ac:chgData name="Mojtaba Taslimitehrani" userId="2d319c6a-7427-4d25-8d37-843f6cc58293" providerId="ADAL" clId="{6B3AC59E-08EB-4F2C-A5A7-50DC7F46534A}" dt="2022-08-05T07:59:55.787" v="2781" actId="478"/>
          <ac:cxnSpMkLst>
            <pc:docMk/>
            <pc:sldMk cId="429347291" sldId="261"/>
            <ac:cxnSpMk id="9" creationId="{6EAD8F9A-36F1-7FF3-A0A5-7867E1266F83}"/>
          </ac:cxnSpMkLst>
        </pc:cxnChg>
      </pc:sldChg>
      <pc:sldChg chg="addSp delSp modSp mod modClrScheme delCm chgLayout">
        <pc:chgData name="Mojtaba Taslimitehrani" userId="2d319c6a-7427-4d25-8d37-843f6cc58293" providerId="ADAL" clId="{6B3AC59E-08EB-4F2C-A5A7-50DC7F46534A}" dt="2022-08-05T08:43:34.601" v="2853" actId="1076"/>
        <pc:sldMkLst>
          <pc:docMk/>
          <pc:sldMk cId="61884636" sldId="262"/>
        </pc:sldMkLst>
        <pc:spChg chg="mod">
          <ac:chgData name="Mojtaba Taslimitehrani" userId="2d319c6a-7427-4d25-8d37-843f6cc58293" providerId="ADAL" clId="{6B3AC59E-08EB-4F2C-A5A7-50DC7F46534A}" dt="2022-08-03T08:37:36.616" v="1246" actId="1076"/>
          <ac:spMkLst>
            <pc:docMk/>
            <pc:sldMk cId="61884636" sldId="262"/>
            <ac:spMk id="2" creationId="{2462F33C-69C5-429C-B446-AA9EB7B64F5B}"/>
          </ac:spMkLst>
        </pc:spChg>
        <pc:spChg chg="mod">
          <ac:chgData name="Mojtaba Taslimitehrani" userId="2d319c6a-7427-4d25-8d37-843f6cc58293" providerId="ADAL" clId="{6B3AC59E-08EB-4F2C-A5A7-50DC7F46534A}" dt="2022-08-05T08:43:34.601" v="2853" actId="1076"/>
          <ac:spMkLst>
            <pc:docMk/>
            <pc:sldMk cId="61884636" sldId="262"/>
            <ac:spMk id="4" creationId="{3BE2B9B4-3B3B-4D66-BAA1-87D9E42FF5E0}"/>
          </ac:spMkLst>
        </pc:spChg>
        <pc:spChg chg="mod">
          <ac:chgData name="Mojtaba Taslimitehrani" userId="2d319c6a-7427-4d25-8d37-843f6cc58293" providerId="ADAL" clId="{6B3AC59E-08EB-4F2C-A5A7-50DC7F46534A}" dt="2022-08-03T08:37:36.616" v="1246" actId="1076"/>
          <ac:spMkLst>
            <pc:docMk/>
            <pc:sldMk cId="61884636" sldId="262"/>
            <ac:spMk id="8" creationId="{CDB1EED4-5842-4AEC-8FF1-6AA557176845}"/>
          </ac:spMkLst>
        </pc:spChg>
        <pc:spChg chg="del mod">
          <ac:chgData name="Mojtaba Taslimitehrani" userId="2d319c6a-7427-4d25-8d37-843f6cc58293" providerId="ADAL" clId="{6B3AC59E-08EB-4F2C-A5A7-50DC7F46534A}" dt="2022-08-03T08:37:21.195" v="1245" actId="478"/>
          <ac:spMkLst>
            <pc:docMk/>
            <pc:sldMk cId="61884636" sldId="262"/>
            <ac:spMk id="14" creationId="{8F7C36F8-94BD-4124-9AA8-6BB5729C437B}"/>
          </ac:spMkLst>
        </pc:spChg>
        <pc:spChg chg="add del mod ord">
          <ac:chgData name="Mojtaba Taslimitehrani" userId="2d319c6a-7427-4d25-8d37-843f6cc58293" providerId="ADAL" clId="{6B3AC59E-08EB-4F2C-A5A7-50DC7F46534A}" dt="2022-08-03T08:21:54.111" v="1117" actId="478"/>
          <ac:spMkLst>
            <pc:docMk/>
            <pc:sldMk cId="61884636" sldId="262"/>
            <ac:spMk id="15" creationId="{55618052-A169-30A5-B014-FAB02690473C}"/>
          </ac:spMkLst>
        </pc:spChg>
        <pc:spChg chg="add del mod ord">
          <ac:chgData name="Mojtaba Taslimitehrani" userId="2d319c6a-7427-4d25-8d37-843f6cc58293" providerId="ADAL" clId="{6B3AC59E-08EB-4F2C-A5A7-50DC7F46534A}" dt="2022-08-03T08:21:56.836" v="1118" actId="478"/>
          <ac:spMkLst>
            <pc:docMk/>
            <pc:sldMk cId="61884636" sldId="262"/>
            <ac:spMk id="16" creationId="{CB861CD6-8800-2D21-DB52-856254931165}"/>
          </ac:spMkLst>
        </pc:spChg>
        <pc:spChg chg="add mod">
          <ac:chgData name="Mojtaba Taslimitehrani" userId="2d319c6a-7427-4d25-8d37-843f6cc58293" providerId="ADAL" clId="{6B3AC59E-08EB-4F2C-A5A7-50DC7F46534A}" dt="2022-08-03T08:42:33.565" v="1275" actId="113"/>
          <ac:spMkLst>
            <pc:docMk/>
            <pc:sldMk cId="61884636" sldId="262"/>
            <ac:spMk id="19" creationId="{195F4D50-6993-DDD9-1F6D-564CD8122CB4}"/>
          </ac:spMkLst>
        </pc:spChg>
        <pc:picChg chg="add del mod">
          <ac:chgData name="Mojtaba Taslimitehrani" userId="2d319c6a-7427-4d25-8d37-843f6cc58293" providerId="ADAL" clId="{6B3AC59E-08EB-4F2C-A5A7-50DC7F46534A}" dt="2022-08-03T08:37:14.470" v="1244" actId="478"/>
          <ac:picMkLst>
            <pc:docMk/>
            <pc:sldMk cId="61884636" sldId="262"/>
            <ac:picMk id="17" creationId="{E0FC8CFF-3EA9-1700-65D6-76BEFC83AC72}"/>
          </ac:picMkLst>
        </pc:picChg>
      </pc:sldChg>
      <pc:sldChg chg="addSp delSp modSp mod modClrScheme chgLayout">
        <pc:chgData name="Mojtaba Taslimitehrani" userId="2d319c6a-7427-4d25-8d37-843f6cc58293" providerId="ADAL" clId="{6B3AC59E-08EB-4F2C-A5A7-50DC7F46534A}" dt="2022-08-03T08:34:37.815" v="1232" actId="478"/>
        <pc:sldMkLst>
          <pc:docMk/>
          <pc:sldMk cId="1520814114" sldId="263"/>
        </pc:sldMkLst>
        <pc:spChg chg="add del mod ord">
          <ac:chgData name="Mojtaba Taslimitehrani" userId="2d319c6a-7427-4d25-8d37-843f6cc58293" providerId="ADAL" clId="{6B3AC59E-08EB-4F2C-A5A7-50DC7F46534A}" dt="2022-08-03T08:34:27.400" v="1231" actId="478"/>
          <ac:spMkLst>
            <pc:docMk/>
            <pc:sldMk cId="1520814114" sldId="263"/>
            <ac:spMk id="2" creationId="{2DDD7FC0-3E63-A58B-5451-0971863E5686}"/>
          </ac:spMkLst>
        </pc:spChg>
        <pc:spChg chg="add del mod ord">
          <ac:chgData name="Mojtaba Taslimitehrani" userId="2d319c6a-7427-4d25-8d37-843f6cc58293" providerId="ADAL" clId="{6B3AC59E-08EB-4F2C-A5A7-50DC7F46534A}" dt="2022-08-03T08:34:37.815" v="1232" actId="478"/>
          <ac:spMkLst>
            <pc:docMk/>
            <pc:sldMk cId="1520814114" sldId="263"/>
            <ac:spMk id="3" creationId="{2A7C6CEC-799A-776C-C05D-F35F871489F0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3:38:16.551" v="1901" actId="20577"/>
        <pc:sldMkLst>
          <pc:docMk/>
          <pc:sldMk cId="3001982795" sldId="264"/>
        </pc:sldMkLst>
        <pc:spChg chg="add del mod ord">
          <ac:chgData name="Mojtaba Taslimitehrani" userId="2d319c6a-7427-4d25-8d37-843f6cc58293" providerId="ADAL" clId="{6B3AC59E-08EB-4F2C-A5A7-50DC7F46534A}" dt="2022-08-03T13:29:15.460" v="1833" actId="478"/>
          <ac:spMkLst>
            <pc:docMk/>
            <pc:sldMk cId="3001982795" sldId="264"/>
            <ac:spMk id="2" creationId="{5E27DE20-CC9E-5880-2C50-68683A7EB728}"/>
          </ac:spMkLst>
        </pc:spChg>
        <pc:spChg chg="add del mod ord">
          <ac:chgData name="Mojtaba Taslimitehrani" userId="2d319c6a-7427-4d25-8d37-843f6cc58293" providerId="ADAL" clId="{6B3AC59E-08EB-4F2C-A5A7-50DC7F46534A}" dt="2022-08-03T13:29:22.890" v="1834" actId="478"/>
          <ac:spMkLst>
            <pc:docMk/>
            <pc:sldMk cId="3001982795" sldId="264"/>
            <ac:spMk id="3" creationId="{0BAE4333-B09F-D0A0-2835-FABEEC4D75C4}"/>
          </ac:spMkLst>
        </pc:spChg>
        <pc:spChg chg="mod">
          <ac:chgData name="Mojtaba Taslimitehrani" userId="2d319c6a-7427-4d25-8d37-843f6cc58293" providerId="ADAL" clId="{6B3AC59E-08EB-4F2C-A5A7-50DC7F46534A}" dt="2022-08-03T13:38:16.551" v="1901" actId="20577"/>
          <ac:spMkLst>
            <pc:docMk/>
            <pc:sldMk cId="3001982795" sldId="264"/>
            <ac:spMk id="4" creationId="{3BE2B9B4-3B3B-4D66-BAA1-87D9E42FF5E0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4T15:39:41.137" v="2502" actId="14100"/>
        <pc:sldMkLst>
          <pc:docMk/>
          <pc:sldMk cId="752902870" sldId="265"/>
        </pc:sldMkLst>
        <pc:spChg chg="add del mod ord">
          <ac:chgData name="Mojtaba Taslimitehrani" userId="2d319c6a-7427-4d25-8d37-843f6cc58293" providerId="ADAL" clId="{6B3AC59E-08EB-4F2C-A5A7-50DC7F46534A}" dt="2022-08-03T08:07:39.502" v="1030" actId="478"/>
          <ac:spMkLst>
            <pc:docMk/>
            <pc:sldMk cId="752902870" sldId="265"/>
            <ac:spMk id="2" creationId="{70BB6127-91DC-6A2D-E3AC-ACF0D0046920}"/>
          </ac:spMkLst>
        </pc:spChg>
        <pc:spChg chg="mod">
          <ac:chgData name="Mojtaba Taslimitehrani" userId="2d319c6a-7427-4d25-8d37-843f6cc58293" providerId="ADAL" clId="{6B3AC59E-08EB-4F2C-A5A7-50DC7F46534A}" dt="2022-08-03T08:20:55.278" v="1112" actId="113"/>
          <ac:spMkLst>
            <pc:docMk/>
            <pc:sldMk cId="752902870" sldId="265"/>
            <ac:spMk id="3" creationId="{5D352A85-C1F9-4D36-B870-86D143F45685}"/>
          </ac:spMkLst>
        </pc:spChg>
        <pc:spChg chg="mod">
          <ac:chgData name="Mojtaba Taslimitehrani" userId="2d319c6a-7427-4d25-8d37-843f6cc58293" providerId="ADAL" clId="{6B3AC59E-08EB-4F2C-A5A7-50DC7F46534A}" dt="2022-08-03T08:17:16.062" v="1086" actId="5793"/>
          <ac:spMkLst>
            <pc:docMk/>
            <pc:sldMk cId="752902870" sldId="265"/>
            <ac:spMk id="4" creationId="{3BE2B9B4-3B3B-4D66-BAA1-87D9E42FF5E0}"/>
          </ac:spMkLst>
        </pc:spChg>
        <pc:spChg chg="add del mod ord">
          <ac:chgData name="Mojtaba Taslimitehrani" userId="2d319c6a-7427-4d25-8d37-843f6cc58293" providerId="ADAL" clId="{6B3AC59E-08EB-4F2C-A5A7-50DC7F46534A}" dt="2022-08-03T08:07:42.498" v="1031" actId="478"/>
          <ac:spMkLst>
            <pc:docMk/>
            <pc:sldMk cId="752902870" sldId="265"/>
            <ac:spMk id="5" creationId="{56F91AC3-1CEB-D49E-3D5C-FDC7C9449ACF}"/>
          </ac:spMkLst>
        </pc:spChg>
        <pc:spChg chg="mod">
          <ac:chgData name="Mojtaba Taslimitehrani" userId="2d319c6a-7427-4d25-8d37-843f6cc58293" providerId="ADAL" clId="{6B3AC59E-08EB-4F2C-A5A7-50DC7F46534A}" dt="2022-08-03T08:19:02.616" v="1092" actId="1076"/>
          <ac:spMkLst>
            <pc:docMk/>
            <pc:sldMk cId="752902870" sldId="265"/>
            <ac:spMk id="8" creationId="{F36136EB-F16D-40A6-9AED-80090D6958CC}"/>
          </ac:spMkLst>
        </pc:spChg>
        <pc:spChg chg="del mod">
          <ac:chgData name="Mojtaba Taslimitehrani" userId="2d319c6a-7427-4d25-8d37-843f6cc58293" providerId="ADAL" clId="{6B3AC59E-08EB-4F2C-A5A7-50DC7F46534A}" dt="2022-08-03T08:21:18.590" v="1113" actId="478"/>
          <ac:spMkLst>
            <pc:docMk/>
            <pc:sldMk cId="752902870" sldId="265"/>
            <ac:spMk id="13" creationId="{73001CCF-B44B-40E7-ACE5-F321F85BFC4A}"/>
          </ac:spMkLst>
        </pc:spChg>
        <pc:spChg chg="del mod">
          <ac:chgData name="Mojtaba Taslimitehrani" userId="2d319c6a-7427-4d25-8d37-843f6cc58293" providerId="ADAL" clId="{6B3AC59E-08EB-4F2C-A5A7-50DC7F46534A}" dt="2022-08-03T08:21:20.500" v="1114" actId="478"/>
          <ac:spMkLst>
            <pc:docMk/>
            <pc:sldMk cId="752902870" sldId="265"/>
            <ac:spMk id="14" creationId="{B9A88AAB-7CBC-458E-B414-FD8C188C3DCB}"/>
          </ac:spMkLst>
        </pc:spChg>
        <pc:spChg chg="del mod">
          <ac:chgData name="Mojtaba Taslimitehrani" userId="2d319c6a-7427-4d25-8d37-843f6cc58293" providerId="ADAL" clId="{6B3AC59E-08EB-4F2C-A5A7-50DC7F46534A}" dt="2022-08-03T08:21:22.362" v="1115" actId="478"/>
          <ac:spMkLst>
            <pc:docMk/>
            <pc:sldMk cId="752902870" sldId="265"/>
            <ac:spMk id="15" creationId="{59FCDD27-189D-4FDF-B758-18919AFACC86}"/>
          </ac:spMkLst>
        </pc:spChg>
        <pc:spChg chg="add mod">
          <ac:chgData name="Mojtaba Taslimitehrani" userId="2d319c6a-7427-4d25-8d37-843f6cc58293" providerId="ADAL" clId="{6B3AC59E-08EB-4F2C-A5A7-50DC7F46534A}" dt="2022-08-03T08:17:44.059" v="1090" actId="1076"/>
          <ac:spMkLst>
            <pc:docMk/>
            <pc:sldMk cId="752902870" sldId="265"/>
            <ac:spMk id="16" creationId="{FF0980D8-10B1-15CC-7F56-E5CB44E16132}"/>
          </ac:spMkLst>
        </pc:spChg>
        <pc:picChg chg="mod">
          <ac:chgData name="Mojtaba Taslimitehrani" userId="2d319c6a-7427-4d25-8d37-843f6cc58293" providerId="ADAL" clId="{6B3AC59E-08EB-4F2C-A5A7-50DC7F46534A}" dt="2022-08-04T15:39:41.137" v="2502" actId="14100"/>
          <ac:picMkLst>
            <pc:docMk/>
            <pc:sldMk cId="752902870" sldId="265"/>
            <ac:picMk id="10" creationId="{FE37B5A7-6F4D-4D36-B0CE-6715CA57DDD8}"/>
          </ac:picMkLst>
        </pc:picChg>
        <pc:picChg chg="mod">
          <ac:chgData name="Mojtaba Taslimitehrani" userId="2d319c6a-7427-4d25-8d37-843f6cc58293" providerId="ADAL" clId="{6B3AC59E-08EB-4F2C-A5A7-50DC7F46534A}" dt="2022-08-03T08:21:28.123" v="1116" actId="1076"/>
          <ac:picMkLst>
            <pc:docMk/>
            <pc:sldMk cId="752902870" sldId="265"/>
            <ac:picMk id="11" creationId="{1501179D-D242-4926-85D1-5EDA6EA9EE12}"/>
          </ac:picMkLst>
        </pc:picChg>
        <pc:picChg chg="mod">
          <ac:chgData name="Mojtaba Taslimitehrani" userId="2d319c6a-7427-4d25-8d37-843f6cc58293" providerId="ADAL" clId="{6B3AC59E-08EB-4F2C-A5A7-50DC7F46534A}" dt="2022-08-03T08:21:28.123" v="1116" actId="1076"/>
          <ac:picMkLst>
            <pc:docMk/>
            <pc:sldMk cId="752902870" sldId="265"/>
            <ac:picMk id="12" creationId="{0DDF7C1D-9B85-4DF0-B74A-52CEFB90FF59}"/>
          </ac:picMkLst>
        </pc:picChg>
      </pc:sldChg>
      <pc:sldChg chg="addSp delSp modSp mod modClrScheme chgLayout">
        <pc:chgData name="Mojtaba Taslimitehrani" userId="2d319c6a-7427-4d25-8d37-843f6cc58293" providerId="ADAL" clId="{6B3AC59E-08EB-4F2C-A5A7-50DC7F46534A}" dt="2022-08-05T08:36:30.790" v="2833" actId="790"/>
        <pc:sldMkLst>
          <pc:docMk/>
          <pc:sldMk cId="380231055" sldId="266"/>
        </pc:sldMkLst>
        <pc:spChg chg="mod">
          <ac:chgData name="Mojtaba Taslimitehrani" userId="2d319c6a-7427-4d25-8d37-843f6cc58293" providerId="ADAL" clId="{6B3AC59E-08EB-4F2C-A5A7-50DC7F46534A}" dt="2022-08-03T13:39:13.297" v="1905" actId="2711"/>
          <ac:spMkLst>
            <pc:docMk/>
            <pc:sldMk cId="380231055" sldId="266"/>
            <ac:spMk id="2" creationId="{4D2C0A15-1996-F798-864C-AAD6AB0CE4A2}"/>
          </ac:spMkLst>
        </pc:spChg>
        <pc:spChg chg="mod">
          <ac:chgData name="Mojtaba Taslimitehrani" userId="2d319c6a-7427-4d25-8d37-843f6cc58293" providerId="ADAL" clId="{6B3AC59E-08EB-4F2C-A5A7-50DC7F46534A}" dt="2022-08-05T08:02:25.748" v="2782" actId="790"/>
          <ac:spMkLst>
            <pc:docMk/>
            <pc:sldMk cId="380231055" sldId="266"/>
            <ac:spMk id="3" creationId="{DF82A249-BF60-4D22-BFCC-BAB4F8ABFF83}"/>
          </ac:spMkLst>
        </pc:spChg>
        <pc:spChg chg="del">
          <ac:chgData name="Mojtaba Taslimitehrani" userId="2d319c6a-7427-4d25-8d37-843f6cc58293" providerId="ADAL" clId="{6B3AC59E-08EB-4F2C-A5A7-50DC7F46534A}" dt="2022-08-03T13:39:21.095" v="1906" actId="478"/>
          <ac:spMkLst>
            <pc:docMk/>
            <pc:sldMk cId="380231055" sldId="266"/>
            <ac:spMk id="4" creationId="{3BE2B9B4-3B3B-4D66-BAA1-87D9E42FF5E0}"/>
          </ac:spMkLst>
        </pc:spChg>
        <pc:spChg chg="mod">
          <ac:chgData name="Mojtaba Taslimitehrani" userId="2d319c6a-7427-4d25-8d37-843f6cc58293" providerId="ADAL" clId="{6B3AC59E-08EB-4F2C-A5A7-50DC7F46534A}" dt="2022-08-03T13:39:13.297" v="1905" actId="2711"/>
          <ac:spMkLst>
            <pc:docMk/>
            <pc:sldMk cId="380231055" sldId="266"/>
            <ac:spMk id="5" creationId="{4E9B1AFE-BEAF-B91E-1524-31DCE7F8E67E}"/>
          </ac:spMkLst>
        </pc:spChg>
        <pc:spChg chg="mod">
          <ac:chgData name="Mojtaba Taslimitehrani" userId="2d319c6a-7427-4d25-8d37-843f6cc58293" providerId="ADAL" clId="{6B3AC59E-08EB-4F2C-A5A7-50DC7F46534A}" dt="2022-08-03T13:39:13.297" v="1905" actId="2711"/>
          <ac:spMkLst>
            <pc:docMk/>
            <pc:sldMk cId="380231055" sldId="266"/>
            <ac:spMk id="6" creationId="{78D84D7F-C28D-65E4-F30B-F92AAD97A264}"/>
          </ac:spMkLst>
        </pc:spChg>
        <pc:spChg chg="mod">
          <ac:chgData name="Mojtaba Taslimitehrani" userId="2d319c6a-7427-4d25-8d37-843f6cc58293" providerId="ADAL" clId="{6B3AC59E-08EB-4F2C-A5A7-50DC7F46534A}" dt="2022-08-03T13:39:13.297" v="1905" actId="2711"/>
          <ac:spMkLst>
            <pc:docMk/>
            <pc:sldMk cId="380231055" sldId="266"/>
            <ac:spMk id="7" creationId="{76414A15-DEDA-EF10-224D-997C2FE71769}"/>
          </ac:spMkLst>
        </pc:spChg>
        <pc:spChg chg="mod">
          <ac:chgData name="Mojtaba Taslimitehrani" userId="2d319c6a-7427-4d25-8d37-843f6cc58293" providerId="ADAL" clId="{6B3AC59E-08EB-4F2C-A5A7-50DC7F46534A}" dt="2022-08-03T13:39:13.297" v="1905" actId="2711"/>
          <ac:spMkLst>
            <pc:docMk/>
            <pc:sldMk cId="380231055" sldId="266"/>
            <ac:spMk id="8" creationId="{86501E24-1FAD-AC2A-1051-AC29F065C1B3}"/>
          </ac:spMkLst>
        </pc:spChg>
        <pc:spChg chg="mod">
          <ac:chgData name="Mojtaba Taslimitehrani" userId="2d319c6a-7427-4d25-8d37-843f6cc58293" providerId="ADAL" clId="{6B3AC59E-08EB-4F2C-A5A7-50DC7F46534A}" dt="2022-08-05T08:36:30.790" v="2833" actId="790"/>
          <ac:spMkLst>
            <pc:docMk/>
            <pc:sldMk cId="380231055" sldId="266"/>
            <ac:spMk id="9" creationId="{73426DBC-7308-39E7-94CC-B7CCE113716C}"/>
          </ac:spMkLst>
        </pc:spChg>
        <pc:spChg chg="mod">
          <ac:chgData name="Mojtaba Taslimitehrani" userId="2d319c6a-7427-4d25-8d37-843f6cc58293" providerId="ADAL" clId="{6B3AC59E-08EB-4F2C-A5A7-50DC7F46534A}" dt="2022-08-05T08:35:04.680" v="2827" actId="33524"/>
          <ac:spMkLst>
            <pc:docMk/>
            <pc:sldMk cId="380231055" sldId="266"/>
            <ac:spMk id="10" creationId="{FD7E3DD4-A4E6-A621-62D8-5DD3CEEDB5F2}"/>
          </ac:spMkLst>
        </pc:spChg>
        <pc:spChg chg="mod">
          <ac:chgData name="Mojtaba Taslimitehrani" userId="2d319c6a-7427-4d25-8d37-843f6cc58293" providerId="ADAL" clId="{6B3AC59E-08EB-4F2C-A5A7-50DC7F46534A}" dt="2022-08-03T14:13:26.232" v="1960" actId="14100"/>
          <ac:spMkLst>
            <pc:docMk/>
            <pc:sldMk cId="380231055" sldId="266"/>
            <ac:spMk id="11" creationId="{1C25A678-BB76-33C2-C53E-A05BB6DA02FF}"/>
          </ac:spMkLst>
        </pc:spChg>
        <pc:spChg chg="mod">
          <ac:chgData name="Mojtaba Taslimitehrani" userId="2d319c6a-7427-4d25-8d37-843f6cc58293" providerId="ADAL" clId="{6B3AC59E-08EB-4F2C-A5A7-50DC7F46534A}" dt="2022-08-03T14:13:18.687" v="1959" actId="14100"/>
          <ac:spMkLst>
            <pc:docMk/>
            <pc:sldMk cId="380231055" sldId="266"/>
            <ac:spMk id="12" creationId="{EED1EAE5-19D2-31E6-ED1B-A832A201DA47}"/>
          </ac:spMkLst>
        </pc:spChg>
        <pc:spChg chg="mod">
          <ac:chgData name="Mojtaba Taslimitehrani" userId="2d319c6a-7427-4d25-8d37-843f6cc58293" providerId="ADAL" clId="{6B3AC59E-08EB-4F2C-A5A7-50DC7F46534A}" dt="2022-08-03T14:11:59.241" v="1958" actId="1076"/>
          <ac:spMkLst>
            <pc:docMk/>
            <pc:sldMk cId="380231055" sldId="266"/>
            <ac:spMk id="13" creationId="{8835BB2A-CAC4-B443-995D-298C4384E446}"/>
          </ac:spMkLst>
        </pc:spChg>
        <pc:spChg chg="mod">
          <ac:chgData name="Mojtaba Taslimitehrani" userId="2d319c6a-7427-4d25-8d37-843f6cc58293" providerId="ADAL" clId="{6B3AC59E-08EB-4F2C-A5A7-50DC7F46534A}" dt="2022-08-03T14:11:59.241" v="1958" actId="1076"/>
          <ac:spMkLst>
            <pc:docMk/>
            <pc:sldMk cId="380231055" sldId="266"/>
            <ac:spMk id="14" creationId="{8901ACD6-C64C-3606-0367-D49F504817C2}"/>
          </ac:spMkLst>
        </pc:spChg>
        <pc:spChg chg="mod">
          <ac:chgData name="Mojtaba Taslimitehrani" userId="2d319c6a-7427-4d25-8d37-843f6cc58293" providerId="ADAL" clId="{6B3AC59E-08EB-4F2C-A5A7-50DC7F46534A}" dt="2022-08-03T14:11:59.241" v="1958" actId="1076"/>
          <ac:spMkLst>
            <pc:docMk/>
            <pc:sldMk cId="380231055" sldId="266"/>
            <ac:spMk id="15" creationId="{DAB86394-7744-5291-4BA9-1D655B2B91A8}"/>
          </ac:spMkLst>
        </pc:spChg>
        <pc:spChg chg="mod">
          <ac:chgData name="Mojtaba Taslimitehrani" userId="2d319c6a-7427-4d25-8d37-843f6cc58293" providerId="ADAL" clId="{6B3AC59E-08EB-4F2C-A5A7-50DC7F46534A}" dt="2022-08-03T14:11:59.241" v="1958" actId="1076"/>
          <ac:spMkLst>
            <pc:docMk/>
            <pc:sldMk cId="380231055" sldId="266"/>
            <ac:spMk id="16" creationId="{758FBA1E-2A2D-2AFA-FA19-F7F0F4B75277}"/>
          </ac:spMkLst>
        </pc:spChg>
        <pc:spChg chg="add del mod ord">
          <ac:chgData name="Mojtaba Taslimitehrani" userId="2d319c6a-7427-4d25-8d37-843f6cc58293" providerId="ADAL" clId="{6B3AC59E-08EB-4F2C-A5A7-50DC7F46534A}" dt="2022-08-03T07:33:37.554" v="1000" actId="478"/>
          <ac:spMkLst>
            <pc:docMk/>
            <pc:sldMk cId="380231055" sldId="266"/>
            <ac:spMk id="17" creationId="{18D543D0-495C-B70C-F372-7E8DEE989B97}"/>
          </ac:spMkLst>
        </pc:spChg>
        <pc:spChg chg="mod">
          <ac:chgData name="Mojtaba Taslimitehrani" userId="2d319c6a-7427-4d25-8d37-843f6cc58293" providerId="ADAL" clId="{6B3AC59E-08EB-4F2C-A5A7-50DC7F46534A}" dt="2022-08-03T14:11:59.241" v="1958" actId="1076"/>
          <ac:spMkLst>
            <pc:docMk/>
            <pc:sldMk cId="380231055" sldId="266"/>
            <ac:spMk id="18" creationId="{F00ACE76-4AF3-28D6-6E22-09825CBF78D5}"/>
          </ac:spMkLst>
        </pc:spChg>
        <pc:spChg chg="add del mod ord">
          <ac:chgData name="Mojtaba Taslimitehrani" userId="2d319c6a-7427-4d25-8d37-843f6cc58293" providerId="ADAL" clId="{6B3AC59E-08EB-4F2C-A5A7-50DC7F46534A}" dt="2022-08-03T07:33:39.473" v="1001" actId="478"/>
          <ac:spMkLst>
            <pc:docMk/>
            <pc:sldMk cId="380231055" sldId="266"/>
            <ac:spMk id="19" creationId="{7B48C9D0-9B6E-9985-9244-75674A8B47D3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5T08:40:25.767" v="2842" actId="20577"/>
        <pc:sldMkLst>
          <pc:docMk/>
          <pc:sldMk cId="1927550216" sldId="267"/>
        </pc:sldMkLst>
        <pc:spChg chg="add del mod ord">
          <ac:chgData name="Mojtaba Taslimitehrani" userId="2d319c6a-7427-4d25-8d37-843f6cc58293" providerId="ADAL" clId="{6B3AC59E-08EB-4F2C-A5A7-50DC7F46534A}" dt="2022-08-03T07:34:26.136" v="1005" actId="478"/>
          <ac:spMkLst>
            <pc:docMk/>
            <pc:sldMk cId="1927550216" sldId="267"/>
            <ac:spMk id="2" creationId="{D3B3B7C3-FB1C-104C-7406-F6E103FE75D9}"/>
          </ac:spMkLst>
        </pc:spChg>
        <pc:spChg chg="mod">
          <ac:chgData name="Mojtaba Taslimitehrani" userId="2d319c6a-7427-4d25-8d37-843f6cc58293" providerId="ADAL" clId="{6B3AC59E-08EB-4F2C-A5A7-50DC7F46534A}" dt="2022-08-05T08:40:25.767" v="2842" actId="20577"/>
          <ac:spMkLst>
            <pc:docMk/>
            <pc:sldMk cId="1927550216" sldId="267"/>
            <ac:spMk id="3" creationId="{DF82A249-BF60-4D22-BFCC-BAB4F8ABFF83}"/>
          </ac:spMkLst>
        </pc:spChg>
        <pc:spChg chg="add del mod ord">
          <ac:chgData name="Mojtaba Taslimitehrani" userId="2d319c6a-7427-4d25-8d37-843f6cc58293" providerId="ADAL" clId="{6B3AC59E-08EB-4F2C-A5A7-50DC7F46534A}" dt="2022-08-03T07:34:18.519" v="1004" actId="478"/>
          <ac:spMkLst>
            <pc:docMk/>
            <pc:sldMk cId="1927550216" sldId="267"/>
            <ac:spMk id="5" creationId="{715DF44A-2587-390F-79C4-15C789454087}"/>
          </ac:spMkLst>
        </pc:spChg>
      </pc:sldChg>
      <pc:sldChg chg="addSp delSp modSp mod modClrScheme delCm modCm chgLayout">
        <pc:chgData name="Mojtaba Taslimitehrani" userId="2d319c6a-7427-4d25-8d37-843f6cc58293" providerId="ADAL" clId="{6B3AC59E-08EB-4F2C-A5A7-50DC7F46534A}" dt="2022-08-05T08:39:45.538" v="2840" actId="20577"/>
        <pc:sldMkLst>
          <pc:docMk/>
          <pc:sldMk cId="2567958414" sldId="268"/>
        </pc:sldMkLst>
        <pc:spChg chg="mod">
          <ac:chgData name="Mojtaba Taslimitehrani" userId="2d319c6a-7427-4d25-8d37-843f6cc58293" providerId="ADAL" clId="{6B3AC59E-08EB-4F2C-A5A7-50DC7F46534A}" dt="2022-08-02T14:41:21.777" v="91"/>
          <ac:spMkLst>
            <pc:docMk/>
            <pc:sldMk cId="2567958414" sldId="268"/>
            <ac:spMk id="3" creationId="{DF82A249-BF60-4D22-BFCC-BAB4F8ABFF83}"/>
          </ac:spMkLst>
        </pc:spChg>
        <pc:spChg chg="del mod">
          <ac:chgData name="Mojtaba Taslimitehrani" userId="2d319c6a-7427-4d25-8d37-843f6cc58293" providerId="ADAL" clId="{6B3AC59E-08EB-4F2C-A5A7-50DC7F46534A}" dt="2022-08-02T14:47:38.910" v="113" actId="478"/>
          <ac:spMkLst>
            <pc:docMk/>
            <pc:sldMk cId="2567958414" sldId="268"/>
            <ac:spMk id="4" creationId="{3BE2B9B4-3B3B-4D66-BAA1-87D9E42FF5E0}"/>
          </ac:spMkLst>
        </pc:spChg>
        <pc:spChg chg="add mod">
          <ac:chgData name="Mojtaba Taslimitehrani" userId="2d319c6a-7427-4d25-8d37-843f6cc58293" providerId="ADAL" clId="{6B3AC59E-08EB-4F2C-A5A7-50DC7F46534A}" dt="2022-08-04T15:04:56.791" v="2337" actId="14100"/>
          <ac:spMkLst>
            <pc:docMk/>
            <pc:sldMk cId="2567958414" sldId="268"/>
            <ac:spMk id="6" creationId="{4DB98B5D-FE02-35D3-6D14-99FCAFE8B1B9}"/>
          </ac:spMkLst>
        </pc:spChg>
        <pc:spChg chg="add del mod ord">
          <ac:chgData name="Mojtaba Taslimitehrani" userId="2d319c6a-7427-4d25-8d37-843f6cc58293" providerId="ADAL" clId="{6B3AC59E-08EB-4F2C-A5A7-50DC7F46534A}" dt="2022-08-03T07:34:04.255" v="1003" actId="478"/>
          <ac:spMkLst>
            <pc:docMk/>
            <pc:sldMk cId="2567958414" sldId="268"/>
            <ac:spMk id="7" creationId="{DB16975B-3DCC-9B2A-AE5B-C376780B35C7}"/>
          </ac:spMkLst>
        </pc:spChg>
        <pc:spChg chg="add del mod ord">
          <ac:chgData name="Mojtaba Taslimitehrani" userId="2d319c6a-7427-4d25-8d37-843f6cc58293" providerId="ADAL" clId="{6B3AC59E-08EB-4F2C-A5A7-50DC7F46534A}" dt="2022-08-03T07:34:02.625" v="1002" actId="478"/>
          <ac:spMkLst>
            <pc:docMk/>
            <pc:sldMk cId="2567958414" sldId="268"/>
            <ac:spMk id="8" creationId="{B296E355-BD91-1586-512B-6DDC0297013D}"/>
          </ac:spMkLst>
        </pc:spChg>
        <pc:spChg chg="del">
          <ac:chgData name="Mojtaba Taslimitehrani" userId="2d319c6a-7427-4d25-8d37-843f6cc58293" providerId="ADAL" clId="{6B3AC59E-08EB-4F2C-A5A7-50DC7F46534A}" dt="2022-08-02T14:45:23.597" v="96" actId="478"/>
          <ac:spMkLst>
            <pc:docMk/>
            <pc:sldMk cId="2567958414" sldId="268"/>
            <ac:spMk id="10" creationId="{FD7E3DD4-A4E6-A621-62D8-5DD3CEEDB5F2}"/>
          </ac:spMkLst>
        </pc:spChg>
        <pc:graphicFrameChg chg="mod modGraphic">
          <ac:chgData name="Mojtaba Taslimitehrani" userId="2d319c6a-7427-4d25-8d37-843f6cc58293" providerId="ADAL" clId="{6B3AC59E-08EB-4F2C-A5A7-50DC7F46534A}" dt="2022-08-05T08:39:45.538" v="2840" actId="20577"/>
          <ac:graphicFrameMkLst>
            <pc:docMk/>
            <pc:sldMk cId="2567958414" sldId="268"/>
            <ac:graphicFrameMk id="17" creationId="{A52E3A6D-FF44-B586-E2E1-C8DDAB9B1BB1}"/>
          </ac:graphicFrameMkLst>
        </pc:graphicFrameChg>
      </pc:sldChg>
      <pc:sldChg chg="addSp delSp modSp mod modClrScheme chgLayout">
        <pc:chgData name="Mojtaba Taslimitehrani" userId="2d319c6a-7427-4d25-8d37-843f6cc58293" providerId="ADAL" clId="{6B3AC59E-08EB-4F2C-A5A7-50DC7F46534A}" dt="2022-08-03T07:36:53.590" v="1020" actId="368"/>
        <pc:sldMkLst>
          <pc:docMk/>
          <pc:sldMk cId="2541687224" sldId="269"/>
        </pc:sldMkLst>
        <pc:spChg chg="add del mod ord">
          <ac:chgData name="Mojtaba Taslimitehrani" userId="2d319c6a-7427-4d25-8d37-843f6cc58293" providerId="ADAL" clId="{6B3AC59E-08EB-4F2C-A5A7-50DC7F46534A}" dt="2022-08-02T19:52:30.777" v="998" actId="700"/>
          <ac:spMkLst>
            <pc:docMk/>
            <pc:sldMk cId="2541687224" sldId="269"/>
            <ac:spMk id="2" creationId="{46759F49-091E-14BF-43D0-0AC5F6F21CD5}"/>
          </ac:spMkLst>
        </pc:spChg>
        <pc:spChg chg="mod">
          <ac:chgData name="Mojtaba Taslimitehrani" userId="2d319c6a-7427-4d25-8d37-843f6cc58293" providerId="ADAL" clId="{6B3AC59E-08EB-4F2C-A5A7-50DC7F46534A}" dt="2022-08-03T07:36:53.590" v="1020" actId="368"/>
          <ac:spMkLst>
            <pc:docMk/>
            <pc:sldMk cId="2541687224" sldId="269"/>
            <ac:spMk id="3" creationId="{5D352A85-C1F9-4D36-B870-86D143F45685}"/>
          </ac:spMkLst>
        </pc:spChg>
        <pc:spChg chg="mod">
          <ac:chgData name="Mojtaba Taslimitehrani" userId="2d319c6a-7427-4d25-8d37-843f6cc58293" providerId="ADAL" clId="{6B3AC59E-08EB-4F2C-A5A7-50DC7F46534A}" dt="2022-08-03T07:36:26.849" v="1017" actId="20577"/>
          <ac:spMkLst>
            <pc:docMk/>
            <pc:sldMk cId="2541687224" sldId="269"/>
            <ac:spMk id="4" creationId="{3BE2B9B4-3B3B-4D66-BAA1-87D9E42FF5E0}"/>
          </ac:spMkLst>
        </pc:spChg>
        <pc:spChg chg="add del mod ord">
          <ac:chgData name="Mojtaba Taslimitehrani" userId="2d319c6a-7427-4d25-8d37-843f6cc58293" providerId="ADAL" clId="{6B3AC59E-08EB-4F2C-A5A7-50DC7F46534A}" dt="2022-08-02T19:52:30.777" v="998" actId="700"/>
          <ac:spMkLst>
            <pc:docMk/>
            <pc:sldMk cId="2541687224" sldId="269"/>
            <ac:spMk id="5" creationId="{5688134D-FCC4-289F-37C4-8CD7E65822F3}"/>
          </ac:spMkLst>
        </pc:spChg>
        <pc:spChg chg="mod">
          <ac:chgData name="Mojtaba Taslimitehrani" userId="2d319c6a-7427-4d25-8d37-843f6cc58293" providerId="ADAL" clId="{6B3AC59E-08EB-4F2C-A5A7-50DC7F46534A}" dt="2022-08-02T15:31:30.499" v="984" actId="20577"/>
          <ac:spMkLst>
            <pc:docMk/>
            <pc:sldMk cId="2541687224" sldId="269"/>
            <ac:spMk id="6" creationId="{0B51AD6F-1097-4F01-85C4-4DEC9BCD381B}"/>
          </ac:spMkLst>
        </pc:spChg>
        <pc:spChg chg="add del mod ord">
          <ac:chgData name="Mojtaba Taslimitehrani" userId="2d319c6a-7427-4d25-8d37-843f6cc58293" providerId="ADAL" clId="{6B3AC59E-08EB-4F2C-A5A7-50DC7F46534A}" dt="2022-08-03T07:36:05.600" v="1011" actId="478"/>
          <ac:spMkLst>
            <pc:docMk/>
            <pc:sldMk cId="2541687224" sldId="269"/>
            <ac:spMk id="8" creationId="{7988F739-38DE-03BA-9777-435E0C2BC173}"/>
          </ac:spMkLst>
        </pc:spChg>
        <pc:spChg chg="mod">
          <ac:chgData name="Mojtaba Taslimitehrani" userId="2d319c6a-7427-4d25-8d37-843f6cc58293" providerId="ADAL" clId="{6B3AC59E-08EB-4F2C-A5A7-50DC7F46534A}" dt="2022-08-02T15:31:38.444" v="994" actId="20577"/>
          <ac:spMkLst>
            <pc:docMk/>
            <pc:sldMk cId="2541687224" sldId="269"/>
            <ac:spMk id="9" creationId="{4BA636B2-A86A-3F3E-1A7D-FA9D2A262D92}"/>
          </ac:spMkLst>
        </pc:spChg>
        <pc:spChg chg="add del mod ord">
          <ac:chgData name="Mojtaba Taslimitehrani" userId="2d319c6a-7427-4d25-8d37-843f6cc58293" providerId="ADAL" clId="{6B3AC59E-08EB-4F2C-A5A7-50DC7F46534A}" dt="2022-08-03T07:36:15.607" v="1012" actId="478"/>
          <ac:spMkLst>
            <pc:docMk/>
            <pc:sldMk cId="2541687224" sldId="269"/>
            <ac:spMk id="12" creationId="{7889FE64-2E7D-A832-8E05-43CDFE848BBE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5T08:45:33.064" v="2857" actId="20577"/>
        <pc:sldMkLst>
          <pc:docMk/>
          <pc:sldMk cId="2658161441" sldId="270"/>
        </pc:sldMkLst>
        <pc:spChg chg="add del mod ord">
          <ac:chgData name="Mojtaba Taslimitehrani" userId="2d319c6a-7427-4d25-8d37-843f6cc58293" providerId="ADAL" clId="{6B3AC59E-08EB-4F2C-A5A7-50DC7F46534A}" dt="2022-08-03T08:56:32.343" v="1411" actId="478"/>
          <ac:spMkLst>
            <pc:docMk/>
            <pc:sldMk cId="2658161441" sldId="270"/>
            <ac:spMk id="2" creationId="{654F3593-B54C-385A-A141-9A319385D541}"/>
          </ac:spMkLst>
        </pc:spChg>
        <pc:spChg chg="add del mod ord">
          <ac:chgData name="Mojtaba Taslimitehrani" userId="2d319c6a-7427-4d25-8d37-843f6cc58293" providerId="ADAL" clId="{6B3AC59E-08EB-4F2C-A5A7-50DC7F46534A}" dt="2022-08-03T08:56:34.997" v="1412" actId="478"/>
          <ac:spMkLst>
            <pc:docMk/>
            <pc:sldMk cId="2658161441" sldId="270"/>
            <ac:spMk id="3" creationId="{B3E1B307-C88B-1059-FED3-F31BB87C38E3}"/>
          </ac:spMkLst>
        </pc:spChg>
        <pc:spChg chg="mod">
          <ac:chgData name="Mojtaba Taslimitehrani" userId="2d319c6a-7427-4d25-8d37-843f6cc58293" providerId="ADAL" clId="{6B3AC59E-08EB-4F2C-A5A7-50DC7F46534A}" dt="2022-08-03T09:08:59.288" v="1423" actId="20577"/>
          <ac:spMkLst>
            <pc:docMk/>
            <pc:sldMk cId="2658161441" sldId="270"/>
            <ac:spMk id="4" creationId="{3BE2B9B4-3B3B-4D66-BAA1-87D9E42FF5E0}"/>
          </ac:spMkLst>
        </pc:spChg>
        <pc:spChg chg="mod">
          <ac:chgData name="Mojtaba Taslimitehrani" userId="2d319c6a-7427-4d25-8d37-843f6cc58293" providerId="ADAL" clId="{6B3AC59E-08EB-4F2C-A5A7-50DC7F46534A}" dt="2022-08-05T08:45:33.064" v="2857" actId="20577"/>
          <ac:spMkLst>
            <pc:docMk/>
            <pc:sldMk cId="2658161441" sldId="270"/>
            <ac:spMk id="14" creationId="{8F7C36F8-94BD-4124-9AA8-6BB5729C437B}"/>
          </ac:spMkLst>
        </pc:spChg>
        <pc:spChg chg="del mod">
          <ac:chgData name="Mojtaba Taslimitehrani" userId="2d319c6a-7427-4d25-8d37-843f6cc58293" providerId="ADAL" clId="{6B3AC59E-08EB-4F2C-A5A7-50DC7F46534A}" dt="2022-08-03T08:57:24.427" v="1418" actId="478"/>
          <ac:spMkLst>
            <pc:docMk/>
            <pc:sldMk cId="2658161441" sldId="270"/>
            <ac:spMk id="15" creationId="{29104970-AE70-4E04-850E-ACDB58F3FFB3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3:21:19.124" v="1801" actId="20577"/>
        <pc:sldMkLst>
          <pc:docMk/>
          <pc:sldMk cId="2867853211" sldId="271"/>
        </pc:sldMkLst>
        <pc:spChg chg="add del mod ord">
          <ac:chgData name="Mojtaba Taslimitehrani" userId="2d319c6a-7427-4d25-8d37-843f6cc58293" providerId="ADAL" clId="{6B3AC59E-08EB-4F2C-A5A7-50DC7F46534A}" dt="2022-08-03T13:03:43.738" v="1746" actId="478"/>
          <ac:spMkLst>
            <pc:docMk/>
            <pc:sldMk cId="2867853211" sldId="271"/>
            <ac:spMk id="2" creationId="{1CD3525A-BE77-256A-77B7-B74728BA0EAB}"/>
          </ac:spMkLst>
        </pc:spChg>
        <pc:spChg chg="add del mod">
          <ac:chgData name="Mojtaba Taslimitehrani" userId="2d319c6a-7427-4d25-8d37-843f6cc58293" providerId="ADAL" clId="{6B3AC59E-08EB-4F2C-A5A7-50DC7F46534A}" dt="2022-08-03T13:21:19.124" v="1801" actId="20577"/>
          <ac:spMkLst>
            <pc:docMk/>
            <pc:sldMk cId="2867853211" sldId="271"/>
            <ac:spMk id="3" creationId="{DF82A249-BF60-4D22-BFCC-BAB4F8ABFF83}"/>
          </ac:spMkLst>
        </pc:spChg>
        <pc:spChg chg="add del mod ord">
          <ac:chgData name="Mojtaba Taslimitehrani" userId="2d319c6a-7427-4d25-8d37-843f6cc58293" providerId="ADAL" clId="{6B3AC59E-08EB-4F2C-A5A7-50DC7F46534A}" dt="2022-08-03T13:03:20.218" v="1741" actId="478"/>
          <ac:spMkLst>
            <pc:docMk/>
            <pc:sldMk cId="2867853211" sldId="271"/>
            <ac:spMk id="5" creationId="{BA66815C-C7F8-46F1-8312-697F2ACD6176}"/>
          </ac:spMkLst>
        </pc:spChg>
        <pc:spChg chg="mod">
          <ac:chgData name="Mojtaba Taslimitehrani" userId="2d319c6a-7427-4d25-8d37-843f6cc58293" providerId="ADAL" clId="{6B3AC59E-08EB-4F2C-A5A7-50DC7F46534A}" dt="2022-08-03T13:20:21.440" v="1796" actId="1076"/>
          <ac:spMkLst>
            <pc:docMk/>
            <pc:sldMk cId="2867853211" sldId="271"/>
            <ac:spMk id="14" creationId="{F93071E7-FE52-4ED6-B144-9F2D28ED2102}"/>
          </ac:spMkLst>
        </pc:spChg>
        <pc:grpChg chg="mod">
          <ac:chgData name="Mojtaba Taslimitehrani" userId="2d319c6a-7427-4d25-8d37-843f6cc58293" providerId="ADAL" clId="{6B3AC59E-08EB-4F2C-A5A7-50DC7F46534A}" dt="2022-08-03T13:20:10.246" v="1795" actId="1076"/>
          <ac:grpSpMkLst>
            <pc:docMk/>
            <pc:sldMk cId="2867853211" sldId="271"/>
            <ac:grpSpMk id="52" creationId="{87844A52-1069-2B0F-9EFD-418603CAE633}"/>
          </ac:grpSpMkLst>
        </pc:grpChg>
        <pc:picChg chg="mod">
          <ac:chgData name="Mojtaba Taslimitehrani" userId="2d319c6a-7427-4d25-8d37-843f6cc58293" providerId="ADAL" clId="{6B3AC59E-08EB-4F2C-A5A7-50DC7F46534A}" dt="2022-08-03T13:20:21.440" v="1796" actId="1076"/>
          <ac:picMkLst>
            <pc:docMk/>
            <pc:sldMk cId="2867853211" sldId="271"/>
            <ac:picMk id="16" creationId="{DFBA957F-EC51-4847-9FA0-5D1CAA7F4933}"/>
          </ac:picMkLst>
        </pc:picChg>
        <pc:cxnChg chg="mod">
          <ac:chgData name="Mojtaba Taslimitehrani" userId="2d319c6a-7427-4d25-8d37-843f6cc58293" providerId="ADAL" clId="{6B3AC59E-08EB-4F2C-A5A7-50DC7F46534A}" dt="2022-08-03T13:07:02.955" v="1761" actId="1076"/>
          <ac:cxnSpMkLst>
            <pc:docMk/>
            <pc:sldMk cId="2867853211" sldId="271"/>
            <ac:cxnSpMk id="42" creationId="{59793B4E-76E9-22F6-A590-ABF9213B98F1}"/>
          </ac:cxnSpMkLst>
        </pc:cxnChg>
      </pc:sldChg>
      <pc:sldChg chg="addSp delSp modSp mod modClrScheme chgLayout">
        <pc:chgData name="Mojtaba Taslimitehrani" userId="2d319c6a-7427-4d25-8d37-843f6cc58293" providerId="ADAL" clId="{6B3AC59E-08EB-4F2C-A5A7-50DC7F46534A}" dt="2022-08-04T15:52:24.662" v="2507" actId="478"/>
        <pc:sldMkLst>
          <pc:docMk/>
          <pc:sldMk cId="3878456821" sldId="272"/>
        </pc:sldMkLst>
        <pc:spChg chg="add del mod ord">
          <ac:chgData name="Mojtaba Taslimitehrani" userId="2d319c6a-7427-4d25-8d37-843f6cc58293" providerId="ADAL" clId="{6B3AC59E-08EB-4F2C-A5A7-50DC7F46534A}" dt="2022-08-03T09:10:05.611" v="1426" actId="478"/>
          <ac:spMkLst>
            <pc:docMk/>
            <pc:sldMk cId="3878456821" sldId="272"/>
            <ac:spMk id="2" creationId="{C76CE50D-43D7-3DEB-F16F-73EE0A772667}"/>
          </ac:spMkLst>
        </pc:spChg>
        <pc:spChg chg="add del mod ord">
          <ac:chgData name="Mojtaba Taslimitehrani" userId="2d319c6a-7427-4d25-8d37-843f6cc58293" providerId="ADAL" clId="{6B3AC59E-08EB-4F2C-A5A7-50DC7F46534A}" dt="2022-08-03T09:10:14.267" v="1429" actId="478"/>
          <ac:spMkLst>
            <pc:docMk/>
            <pc:sldMk cId="3878456821" sldId="272"/>
            <ac:spMk id="3" creationId="{899453EF-A09A-A506-DA85-6295A433D3DB}"/>
          </ac:spMkLst>
        </pc:spChg>
        <pc:spChg chg="add del">
          <ac:chgData name="Mojtaba Taslimitehrani" userId="2d319c6a-7427-4d25-8d37-843f6cc58293" providerId="ADAL" clId="{6B3AC59E-08EB-4F2C-A5A7-50DC7F46534A}" dt="2022-08-03T09:10:10.023" v="1428" actId="478"/>
          <ac:spMkLst>
            <pc:docMk/>
            <pc:sldMk cId="3878456821" sldId="272"/>
            <ac:spMk id="4" creationId="{3BE2B9B4-3B3B-4D66-BAA1-87D9E42FF5E0}"/>
          </ac:spMkLst>
        </pc:spChg>
        <pc:picChg chg="del">
          <ac:chgData name="Mojtaba Taslimitehrani" userId="2d319c6a-7427-4d25-8d37-843f6cc58293" providerId="ADAL" clId="{6B3AC59E-08EB-4F2C-A5A7-50DC7F46534A}" dt="2022-08-04T15:52:20.535" v="2505" actId="478"/>
          <ac:picMkLst>
            <pc:docMk/>
            <pc:sldMk cId="3878456821" sldId="272"/>
            <ac:picMk id="6" creationId="{7000A5CF-82A3-4C68-B60E-14C23A6132F1}"/>
          </ac:picMkLst>
        </pc:picChg>
        <pc:picChg chg="del">
          <ac:chgData name="Mojtaba Taslimitehrani" userId="2d319c6a-7427-4d25-8d37-843f6cc58293" providerId="ADAL" clId="{6B3AC59E-08EB-4F2C-A5A7-50DC7F46534A}" dt="2022-08-04T15:52:24.662" v="2507" actId="478"/>
          <ac:picMkLst>
            <pc:docMk/>
            <pc:sldMk cId="3878456821" sldId="272"/>
            <ac:picMk id="13" creationId="{F2330D69-CB2A-B2A5-3AFD-F93F41E8DA3E}"/>
          </ac:picMkLst>
        </pc:picChg>
        <pc:picChg chg="del mod">
          <ac:chgData name="Mojtaba Taslimitehrani" userId="2d319c6a-7427-4d25-8d37-843f6cc58293" providerId="ADAL" clId="{6B3AC59E-08EB-4F2C-A5A7-50DC7F46534A}" dt="2022-08-04T15:52:22.803" v="2506" actId="478"/>
          <ac:picMkLst>
            <pc:docMk/>
            <pc:sldMk cId="3878456821" sldId="272"/>
            <ac:picMk id="18" creationId="{B2253DC2-FB41-53F8-666D-020CEBCA0A53}"/>
          </ac:picMkLst>
        </pc:picChg>
      </pc:sldChg>
      <pc:sldChg chg="addSp delSp modSp mod modClrScheme chgLayout">
        <pc:chgData name="Mojtaba Taslimitehrani" userId="2d319c6a-7427-4d25-8d37-843f6cc58293" providerId="ADAL" clId="{6B3AC59E-08EB-4F2C-A5A7-50DC7F46534A}" dt="2022-08-04T16:22:09.342" v="2606" actId="1076"/>
        <pc:sldMkLst>
          <pc:docMk/>
          <pc:sldMk cId="915914643" sldId="273"/>
        </pc:sldMkLst>
        <pc:spChg chg="add del mod ord">
          <ac:chgData name="Mojtaba Taslimitehrani" userId="2d319c6a-7427-4d25-8d37-843f6cc58293" providerId="ADAL" clId="{6B3AC59E-08EB-4F2C-A5A7-50DC7F46534A}" dt="2022-08-03T13:26:15.210" v="1821" actId="478"/>
          <ac:spMkLst>
            <pc:docMk/>
            <pc:sldMk cId="915914643" sldId="273"/>
            <ac:spMk id="2" creationId="{E3FD4176-BA23-D0E9-EE59-835ABE2E34D1}"/>
          </ac:spMkLst>
        </pc:spChg>
        <pc:spChg chg="add del mod ord">
          <ac:chgData name="Mojtaba Taslimitehrani" userId="2d319c6a-7427-4d25-8d37-843f6cc58293" providerId="ADAL" clId="{6B3AC59E-08EB-4F2C-A5A7-50DC7F46534A}" dt="2022-08-03T13:26:20.030" v="1822" actId="478"/>
          <ac:spMkLst>
            <pc:docMk/>
            <pc:sldMk cId="915914643" sldId="273"/>
            <ac:spMk id="3" creationId="{71828DB2-D251-F71B-7564-6DD60DD56583}"/>
          </ac:spMkLst>
        </pc:spChg>
        <pc:spChg chg="mod">
          <ac:chgData name="Mojtaba Taslimitehrani" userId="2d319c6a-7427-4d25-8d37-843f6cc58293" providerId="ADAL" clId="{6B3AC59E-08EB-4F2C-A5A7-50DC7F46534A}" dt="2022-08-04T16:22:09.342" v="2606" actId="1076"/>
          <ac:spMkLst>
            <pc:docMk/>
            <pc:sldMk cId="915914643" sldId="273"/>
            <ac:spMk id="7" creationId="{300A30DD-C904-6AE9-B093-E4E416B5FD99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3:35:47.033" v="1848" actId="478"/>
        <pc:sldMkLst>
          <pc:docMk/>
          <pc:sldMk cId="223296216" sldId="274"/>
        </pc:sldMkLst>
        <pc:spChg chg="add del mod ord">
          <ac:chgData name="Mojtaba Taslimitehrani" userId="2d319c6a-7427-4d25-8d37-843f6cc58293" providerId="ADAL" clId="{6B3AC59E-08EB-4F2C-A5A7-50DC7F46534A}" dt="2022-08-03T13:35:40.677" v="1847" actId="478"/>
          <ac:spMkLst>
            <pc:docMk/>
            <pc:sldMk cId="223296216" sldId="274"/>
            <ac:spMk id="2" creationId="{ABF8E315-8932-9D43-0755-68D3548434B9}"/>
          </ac:spMkLst>
        </pc:spChg>
        <pc:spChg chg="add del mod ord">
          <ac:chgData name="Mojtaba Taslimitehrani" userId="2d319c6a-7427-4d25-8d37-843f6cc58293" providerId="ADAL" clId="{6B3AC59E-08EB-4F2C-A5A7-50DC7F46534A}" dt="2022-08-03T13:35:47.033" v="1848" actId="478"/>
          <ac:spMkLst>
            <pc:docMk/>
            <pc:sldMk cId="223296216" sldId="274"/>
            <ac:spMk id="3" creationId="{C99603B5-F0C6-FA54-3D6C-2C2706A05927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09:11:44.641" v="1435" actId="20577"/>
        <pc:sldMkLst>
          <pc:docMk/>
          <pc:sldMk cId="3584903164" sldId="275"/>
        </pc:sldMkLst>
        <pc:spChg chg="add del mod ord">
          <ac:chgData name="Mojtaba Taslimitehrani" userId="2d319c6a-7427-4d25-8d37-843f6cc58293" providerId="ADAL" clId="{6B3AC59E-08EB-4F2C-A5A7-50DC7F46534A}" dt="2022-08-03T09:11:11.384" v="1431" actId="478"/>
          <ac:spMkLst>
            <pc:docMk/>
            <pc:sldMk cId="3584903164" sldId="275"/>
            <ac:spMk id="2" creationId="{4DB9A3AD-FF78-CAF1-D18E-C0F248FA1099}"/>
          </ac:spMkLst>
        </pc:spChg>
        <pc:spChg chg="add del mod ord">
          <ac:chgData name="Mojtaba Taslimitehrani" userId="2d319c6a-7427-4d25-8d37-843f6cc58293" providerId="ADAL" clId="{6B3AC59E-08EB-4F2C-A5A7-50DC7F46534A}" dt="2022-08-03T09:11:13.948" v="1432" actId="478"/>
          <ac:spMkLst>
            <pc:docMk/>
            <pc:sldMk cId="3584903164" sldId="275"/>
            <ac:spMk id="3" creationId="{CBFCFB46-5146-673F-22DA-C38788D97927}"/>
          </ac:spMkLst>
        </pc:spChg>
        <pc:spChg chg="mod">
          <ac:chgData name="Mojtaba Taslimitehrani" userId="2d319c6a-7427-4d25-8d37-843f6cc58293" providerId="ADAL" clId="{6B3AC59E-08EB-4F2C-A5A7-50DC7F46534A}" dt="2022-08-03T09:11:44.641" v="1435" actId="20577"/>
          <ac:spMkLst>
            <pc:docMk/>
            <pc:sldMk cId="3584903164" sldId="275"/>
            <ac:spMk id="4" creationId="{3BE2B9B4-3B3B-4D66-BAA1-87D9E42FF5E0}"/>
          </ac:spMkLst>
        </pc:spChg>
        <pc:graphicFrameChg chg="modGraphic">
          <ac:chgData name="Mojtaba Taslimitehrani" userId="2d319c6a-7427-4d25-8d37-843f6cc58293" providerId="ADAL" clId="{6B3AC59E-08EB-4F2C-A5A7-50DC7F46534A}" dt="2022-08-03T09:11:33.004" v="1433" actId="14100"/>
          <ac:graphicFrameMkLst>
            <pc:docMk/>
            <pc:sldMk cId="3584903164" sldId="275"/>
            <ac:graphicFrameMk id="19" creationId="{F2FD1F6C-F22F-46C7-8BD3-FC107E6ED97D}"/>
          </ac:graphicFrameMkLst>
        </pc:graphicFrameChg>
      </pc:sldChg>
      <pc:sldChg chg="addSp delSp modSp mod modClrScheme chgLayout">
        <pc:chgData name="Mojtaba Taslimitehrani" userId="2d319c6a-7427-4d25-8d37-843f6cc58293" providerId="ADAL" clId="{6B3AC59E-08EB-4F2C-A5A7-50DC7F46534A}" dt="2022-08-03T10:42:41.970" v="1438" actId="478"/>
        <pc:sldMkLst>
          <pc:docMk/>
          <pc:sldMk cId="1587236760" sldId="276"/>
        </pc:sldMkLst>
        <pc:spChg chg="add del mod ord">
          <ac:chgData name="Mojtaba Taslimitehrani" userId="2d319c6a-7427-4d25-8d37-843f6cc58293" providerId="ADAL" clId="{6B3AC59E-08EB-4F2C-A5A7-50DC7F46534A}" dt="2022-08-03T10:42:41.970" v="1438" actId="478"/>
          <ac:spMkLst>
            <pc:docMk/>
            <pc:sldMk cId="1587236760" sldId="276"/>
            <ac:spMk id="3" creationId="{96D8C482-F17A-8ED1-9872-8A928E483200}"/>
          </ac:spMkLst>
        </pc:spChg>
        <pc:spChg chg="add del mod ord">
          <ac:chgData name="Mojtaba Taslimitehrani" userId="2d319c6a-7427-4d25-8d37-843f6cc58293" providerId="ADAL" clId="{6B3AC59E-08EB-4F2C-A5A7-50DC7F46534A}" dt="2022-08-03T10:42:35.947" v="1436" actId="478"/>
          <ac:spMkLst>
            <pc:docMk/>
            <pc:sldMk cId="1587236760" sldId="276"/>
            <ac:spMk id="6" creationId="{DD892F75-8153-D95A-79C2-B905B18F28F2}"/>
          </ac:spMkLst>
        </pc:spChg>
        <pc:picChg chg="mod">
          <ac:chgData name="Mojtaba Taslimitehrani" userId="2d319c6a-7427-4d25-8d37-843f6cc58293" providerId="ADAL" clId="{6B3AC59E-08EB-4F2C-A5A7-50DC7F46534A}" dt="2022-08-03T10:42:38.669" v="1437" actId="1076"/>
          <ac:picMkLst>
            <pc:docMk/>
            <pc:sldMk cId="1587236760" sldId="276"/>
            <ac:picMk id="5" creationId="{7B24B8FB-2631-4B03-A4F0-A173B2A1C50F}"/>
          </ac:picMkLst>
        </pc:picChg>
      </pc:sldChg>
      <pc:sldChg chg="addSp delSp modSp mod modClrScheme chgLayout">
        <pc:chgData name="Mojtaba Taslimitehrani" userId="2d319c6a-7427-4d25-8d37-843f6cc58293" providerId="ADAL" clId="{6B3AC59E-08EB-4F2C-A5A7-50DC7F46534A}" dt="2022-08-03T11:28:48.542" v="1454" actId="20577"/>
        <pc:sldMkLst>
          <pc:docMk/>
          <pc:sldMk cId="124975291" sldId="277"/>
        </pc:sldMkLst>
        <pc:spChg chg="add del mod ord">
          <ac:chgData name="Mojtaba Taslimitehrani" userId="2d319c6a-7427-4d25-8d37-843f6cc58293" providerId="ADAL" clId="{6B3AC59E-08EB-4F2C-A5A7-50DC7F46534A}" dt="2022-08-03T10:42:49.647" v="1439" actId="478"/>
          <ac:spMkLst>
            <pc:docMk/>
            <pc:sldMk cId="124975291" sldId="277"/>
            <ac:spMk id="2" creationId="{E9B794B0-7CF5-540B-5D79-B374433050A4}"/>
          </ac:spMkLst>
        </pc:spChg>
        <pc:spChg chg="mod">
          <ac:chgData name="Mojtaba Taslimitehrani" userId="2d319c6a-7427-4d25-8d37-843f6cc58293" providerId="ADAL" clId="{6B3AC59E-08EB-4F2C-A5A7-50DC7F46534A}" dt="2022-08-03T11:28:48.542" v="1454" actId="20577"/>
          <ac:spMkLst>
            <pc:docMk/>
            <pc:sldMk cId="124975291" sldId="277"/>
            <ac:spMk id="3" creationId="{DF82A249-BF60-4D22-BFCC-BAB4F8ABFF83}"/>
          </ac:spMkLst>
        </pc:spChg>
        <pc:spChg chg="add del mod ord">
          <ac:chgData name="Mojtaba Taslimitehrani" userId="2d319c6a-7427-4d25-8d37-843f6cc58293" providerId="ADAL" clId="{6B3AC59E-08EB-4F2C-A5A7-50DC7F46534A}" dt="2022-08-03T10:42:56.289" v="1440" actId="478"/>
          <ac:spMkLst>
            <pc:docMk/>
            <pc:sldMk cId="124975291" sldId="277"/>
            <ac:spMk id="5" creationId="{C2CA8048-47BD-45EA-3272-5759EE944621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5T08:47:14.877" v="2858" actId="20577"/>
        <pc:sldMkLst>
          <pc:docMk/>
          <pc:sldMk cId="2913116356" sldId="278"/>
        </pc:sldMkLst>
        <pc:spChg chg="add del mod ord">
          <ac:chgData name="Mojtaba Taslimitehrani" userId="2d319c6a-7427-4d25-8d37-843f6cc58293" providerId="ADAL" clId="{6B3AC59E-08EB-4F2C-A5A7-50DC7F46534A}" dt="2022-08-03T11:28:57.660" v="1455" actId="478"/>
          <ac:spMkLst>
            <pc:docMk/>
            <pc:sldMk cId="2913116356" sldId="278"/>
            <ac:spMk id="3" creationId="{CF9D7E46-F9F3-FC62-2A2D-10C2213677FD}"/>
          </ac:spMkLst>
        </pc:spChg>
        <pc:spChg chg="mod">
          <ac:chgData name="Mojtaba Taslimitehrani" userId="2d319c6a-7427-4d25-8d37-843f6cc58293" providerId="ADAL" clId="{6B3AC59E-08EB-4F2C-A5A7-50DC7F46534A}" dt="2022-08-03T12:32:58.261" v="1468" actId="20577"/>
          <ac:spMkLst>
            <pc:docMk/>
            <pc:sldMk cId="2913116356" sldId="278"/>
            <ac:spMk id="4" creationId="{3BE2B9B4-3B3B-4D66-BAA1-87D9E42FF5E0}"/>
          </ac:spMkLst>
        </pc:spChg>
        <pc:spChg chg="add del mod ord">
          <ac:chgData name="Mojtaba Taslimitehrani" userId="2d319c6a-7427-4d25-8d37-843f6cc58293" providerId="ADAL" clId="{6B3AC59E-08EB-4F2C-A5A7-50DC7F46534A}" dt="2022-08-03T11:29:03.301" v="1456" actId="478"/>
          <ac:spMkLst>
            <pc:docMk/>
            <pc:sldMk cId="2913116356" sldId="278"/>
            <ac:spMk id="6" creationId="{BEC9E690-C0A9-97A9-8088-89B1AAB45E12}"/>
          </ac:spMkLst>
        </pc:spChg>
        <pc:spChg chg="mod">
          <ac:chgData name="Mojtaba Taslimitehrani" userId="2d319c6a-7427-4d25-8d37-843f6cc58293" providerId="ADAL" clId="{6B3AC59E-08EB-4F2C-A5A7-50DC7F46534A}" dt="2022-08-05T08:47:14.877" v="2858" actId="20577"/>
          <ac:spMkLst>
            <pc:docMk/>
            <pc:sldMk cId="2913116356" sldId="278"/>
            <ac:spMk id="8" creationId="{B4C20456-30C9-9496-D0D9-26095B80BB8B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2:57:26.092" v="1724"/>
        <pc:sldMkLst>
          <pc:docMk/>
          <pc:sldMk cId="3485400287" sldId="279"/>
        </pc:sldMkLst>
        <pc:spChg chg="add del mod ord">
          <ac:chgData name="Mojtaba Taslimitehrani" userId="2d319c6a-7427-4d25-8d37-843f6cc58293" providerId="ADAL" clId="{6B3AC59E-08EB-4F2C-A5A7-50DC7F46534A}" dt="2022-08-03T12:56:02.335" v="1635" actId="478"/>
          <ac:spMkLst>
            <pc:docMk/>
            <pc:sldMk cId="3485400287" sldId="279"/>
            <ac:spMk id="2" creationId="{9F33948E-8CF8-D4DC-8413-360EE1D30BE1}"/>
          </ac:spMkLst>
        </pc:spChg>
        <pc:spChg chg="add del">
          <ac:chgData name="Mojtaba Taslimitehrani" userId="2d319c6a-7427-4d25-8d37-843f6cc58293" providerId="ADAL" clId="{6B3AC59E-08EB-4F2C-A5A7-50DC7F46534A}" dt="2022-08-03T12:55:53.006" v="1634" actId="478"/>
          <ac:spMkLst>
            <pc:docMk/>
            <pc:sldMk cId="3485400287" sldId="279"/>
            <ac:spMk id="4" creationId="{3BE2B9B4-3B3B-4D66-BAA1-87D9E42FF5E0}"/>
          </ac:spMkLst>
        </pc:spChg>
        <pc:spChg chg="add del mod ord">
          <ac:chgData name="Mojtaba Taslimitehrani" userId="2d319c6a-7427-4d25-8d37-843f6cc58293" providerId="ADAL" clId="{6B3AC59E-08EB-4F2C-A5A7-50DC7F46534A}" dt="2022-08-03T12:56:05.475" v="1636" actId="478"/>
          <ac:spMkLst>
            <pc:docMk/>
            <pc:sldMk cId="3485400287" sldId="279"/>
            <ac:spMk id="6" creationId="{E6667AD6-BE62-D6C5-755E-C2B41C1FF3A4}"/>
          </ac:spMkLst>
        </pc:spChg>
        <pc:spChg chg="mod">
          <ac:chgData name="Mojtaba Taslimitehrani" userId="2d319c6a-7427-4d25-8d37-843f6cc58293" providerId="ADAL" clId="{6B3AC59E-08EB-4F2C-A5A7-50DC7F46534A}" dt="2022-08-03T12:57:26.092" v="1724"/>
          <ac:spMkLst>
            <pc:docMk/>
            <pc:sldMk cId="3485400287" sldId="279"/>
            <ac:spMk id="14" creationId="{7F99E6A5-44C6-4D90-A28B-46DB6E776CD8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4T16:16:38.232" v="2604" actId="6549"/>
        <pc:sldMkLst>
          <pc:docMk/>
          <pc:sldMk cId="3303762747" sldId="280"/>
        </pc:sldMkLst>
        <pc:spChg chg="add del mod ord">
          <ac:chgData name="Mojtaba Taslimitehrani" userId="2d319c6a-7427-4d25-8d37-843f6cc58293" providerId="ADAL" clId="{6B3AC59E-08EB-4F2C-A5A7-50DC7F46534A}" dt="2022-08-03T12:39:46.506" v="1491" actId="478"/>
          <ac:spMkLst>
            <pc:docMk/>
            <pc:sldMk cId="3303762747" sldId="280"/>
            <ac:spMk id="3" creationId="{69FDAC49-E4F7-B07B-466C-554FB0D3F1E7}"/>
          </ac:spMkLst>
        </pc:spChg>
        <pc:spChg chg="add del mod ord">
          <ac:chgData name="Mojtaba Taslimitehrani" userId="2d319c6a-7427-4d25-8d37-843f6cc58293" providerId="ADAL" clId="{6B3AC59E-08EB-4F2C-A5A7-50DC7F46534A}" dt="2022-08-03T12:39:48.991" v="1492" actId="478"/>
          <ac:spMkLst>
            <pc:docMk/>
            <pc:sldMk cId="3303762747" sldId="280"/>
            <ac:spMk id="6" creationId="{242D0B12-5FB6-AF54-3B75-864B6B3179A7}"/>
          </ac:spMkLst>
        </pc:spChg>
        <pc:spChg chg="mod">
          <ac:chgData name="Mojtaba Taslimitehrani" userId="2d319c6a-7427-4d25-8d37-843f6cc58293" providerId="ADAL" clId="{6B3AC59E-08EB-4F2C-A5A7-50DC7F46534A}" dt="2022-08-04T16:16:38.232" v="2604" actId="6549"/>
          <ac:spMkLst>
            <pc:docMk/>
            <pc:sldMk cId="3303762747" sldId="280"/>
            <ac:spMk id="9" creationId="{46048B90-5290-4C60-A6A1-79D55D9ED76A}"/>
          </ac:spMkLst>
        </pc:spChg>
        <pc:spChg chg="mod">
          <ac:chgData name="Mojtaba Taslimitehrani" userId="2d319c6a-7427-4d25-8d37-843f6cc58293" providerId="ADAL" clId="{6B3AC59E-08EB-4F2C-A5A7-50DC7F46534A}" dt="2022-08-03T12:41:37.029" v="1497" actId="255"/>
          <ac:spMkLst>
            <pc:docMk/>
            <pc:sldMk cId="3303762747" sldId="280"/>
            <ac:spMk id="14" creationId="{8F7C36F8-94BD-4124-9AA8-6BB5729C437B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2:46:43.623" v="1513"/>
        <pc:sldMkLst>
          <pc:docMk/>
          <pc:sldMk cId="994564786" sldId="281"/>
        </pc:sldMkLst>
        <pc:spChg chg="add del mod ord">
          <ac:chgData name="Mojtaba Taslimitehrani" userId="2d319c6a-7427-4d25-8d37-843f6cc58293" providerId="ADAL" clId="{6B3AC59E-08EB-4F2C-A5A7-50DC7F46534A}" dt="2022-08-03T08:35:43.793" v="1236" actId="478"/>
          <ac:spMkLst>
            <pc:docMk/>
            <pc:sldMk cId="994564786" sldId="281"/>
            <ac:spMk id="3" creationId="{23B21253-6E60-0E0F-90B8-6AB829B270B4}"/>
          </ac:spMkLst>
        </pc:spChg>
        <pc:spChg chg="add del">
          <ac:chgData name="Mojtaba Taslimitehrani" userId="2d319c6a-7427-4d25-8d37-843f6cc58293" providerId="ADAL" clId="{6B3AC59E-08EB-4F2C-A5A7-50DC7F46534A}" dt="2022-08-03T08:35:32.087" v="1235" actId="478"/>
          <ac:spMkLst>
            <pc:docMk/>
            <pc:sldMk cId="994564786" sldId="281"/>
            <ac:spMk id="4" creationId="{3BE2B9B4-3B3B-4D66-BAA1-87D9E42FF5E0}"/>
          </ac:spMkLst>
        </pc:spChg>
        <pc:spChg chg="add del mod ord">
          <ac:chgData name="Mojtaba Taslimitehrani" userId="2d319c6a-7427-4d25-8d37-843f6cc58293" providerId="ADAL" clId="{6B3AC59E-08EB-4F2C-A5A7-50DC7F46534A}" dt="2022-08-03T08:35:25.954" v="1233" actId="478"/>
          <ac:spMkLst>
            <pc:docMk/>
            <pc:sldMk cId="994564786" sldId="281"/>
            <ac:spMk id="6" creationId="{C4F744CF-8C28-03D1-16C4-A0EDF9190FD9}"/>
          </ac:spMkLst>
        </pc:spChg>
        <pc:spChg chg="del mod">
          <ac:chgData name="Mojtaba Taslimitehrani" userId="2d319c6a-7427-4d25-8d37-843f6cc58293" providerId="ADAL" clId="{6B3AC59E-08EB-4F2C-A5A7-50DC7F46534A}" dt="2022-08-03T12:46:43.623" v="1513"/>
          <ac:spMkLst>
            <pc:docMk/>
            <pc:sldMk cId="994564786" sldId="281"/>
            <ac:spMk id="9" creationId="{46048B90-5290-4C60-A6A1-79D55D9ED76A}"/>
          </ac:spMkLst>
        </pc:spChg>
        <pc:spChg chg="mod">
          <ac:chgData name="Mojtaba Taslimitehrani" userId="2d319c6a-7427-4d25-8d37-843f6cc58293" providerId="ADAL" clId="{6B3AC59E-08EB-4F2C-A5A7-50DC7F46534A}" dt="2022-08-03T12:46:41.163" v="1511" actId="20577"/>
          <ac:spMkLst>
            <pc:docMk/>
            <pc:sldMk cId="994564786" sldId="281"/>
            <ac:spMk id="14" creationId="{8F7C36F8-94BD-4124-9AA8-6BB5729C437B}"/>
          </ac:spMkLst>
        </pc:spChg>
        <pc:graphicFrameChg chg="modGraphic">
          <ac:chgData name="Mojtaba Taslimitehrani" userId="2d319c6a-7427-4d25-8d37-843f6cc58293" providerId="ADAL" clId="{6B3AC59E-08EB-4F2C-A5A7-50DC7F46534A}" dt="2022-08-03T08:35:50.011" v="1238" actId="14734"/>
          <ac:graphicFrameMkLst>
            <pc:docMk/>
            <pc:sldMk cId="994564786" sldId="281"/>
            <ac:graphicFrameMk id="8" creationId="{199F4978-E3B1-48E5-A365-971E54597478}"/>
          </ac:graphicFrameMkLst>
        </pc:graphicFrameChg>
      </pc:sldChg>
      <pc:sldChg chg="addSp delSp modSp mod modClrScheme chgLayout">
        <pc:chgData name="Mojtaba Taslimitehrani" userId="2d319c6a-7427-4d25-8d37-843f6cc58293" providerId="ADAL" clId="{6B3AC59E-08EB-4F2C-A5A7-50DC7F46534A}" dt="2022-08-05T08:47:57.593" v="2860" actId="20577"/>
        <pc:sldMkLst>
          <pc:docMk/>
          <pc:sldMk cId="2201819822" sldId="282"/>
        </pc:sldMkLst>
        <pc:spChg chg="add del mod ord">
          <ac:chgData name="Mojtaba Taslimitehrani" userId="2d319c6a-7427-4d25-8d37-843f6cc58293" providerId="ADAL" clId="{6B3AC59E-08EB-4F2C-A5A7-50DC7F46534A}" dt="2022-08-03T11:30:45.552" v="1463" actId="478"/>
          <ac:spMkLst>
            <pc:docMk/>
            <pc:sldMk cId="2201819822" sldId="282"/>
            <ac:spMk id="2" creationId="{AE3BF4FF-0792-4709-5F90-AEBD0F468F9A}"/>
          </ac:spMkLst>
        </pc:spChg>
        <pc:spChg chg="add del mod ord">
          <ac:chgData name="Mojtaba Taslimitehrani" userId="2d319c6a-7427-4d25-8d37-843f6cc58293" providerId="ADAL" clId="{6B3AC59E-08EB-4F2C-A5A7-50DC7F46534A}" dt="2022-08-03T11:30:48.107" v="1464" actId="478"/>
          <ac:spMkLst>
            <pc:docMk/>
            <pc:sldMk cId="2201819822" sldId="282"/>
            <ac:spMk id="3" creationId="{9F3B8C49-19C1-D3CF-19F1-0222B3EF6A99}"/>
          </ac:spMkLst>
        </pc:spChg>
        <pc:spChg chg="mod">
          <ac:chgData name="Mojtaba Taslimitehrani" userId="2d319c6a-7427-4d25-8d37-843f6cc58293" providerId="ADAL" clId="{6B3AC59E-08EB-4F2C-A5A7-50DC7F46534A}" dt="2022-08-03T12:32:45.049" v="1466" actId="20577"/>
          <ac:spMkLst>
            <pc:docMk/>
            <pc:sldMk cId="2201819822" sldId="282"/>
            <ac:spMk id="4" creationId="{3BE2B9B4-3B3B-4D66-BAA1-87D9E42FF5E0}"/>
          </ac:spMkLst>
        </pc:spChg>
        <pc:spChg chg="mod">
          <ac:chgData name="Mojtaba Taslimitehrani" userId="2d319c6a-7427-4d25-8d37-843f6cc58293" providerId="ADAL" clId="{6B3AC59E-08EB-4F2C-A5A7-50DC7F46534A}" dt="2022-08-03T12:33:19.633" v="1469" actId="113"/>
          <ac:spMkLst>
            <pc:docMk/>
            <pc:sldMk cId="2201819822" sldId="282"/>
            <ac:spMk id="8" creationId="{8405B572-DEBB-4E33-9184-1446A70ED8B7}"/>
          </ac:spMkLst>
        </pc:spChg>
        <pc:spChg chg="add del mod">
          <ac:chgData name="Mojtaba Taslimitehrani" userId="2d319c6a-7427-4d25-8d37-843f6cc58293" providerId="ADAL" clId="{6B3AC59E-08EB-4F2C-A5A7-50DC7F46534A}" dt="2022-08-05T08:47:57.593" v="2860" actId="20577"/>
          <ac:spMkLst>
            <pc:docMk/>
            <pc:sldMk cId="2201819822" sldId="282"/>
            <ac:spMk id="13" creationId="{B1B2AD96-7D4E-43DC-A1F6-3A4D2E787540}"/>
          </ac:spMkLst>
        </pc:spChg>
        <pc:spChg chg="add del mod">
          <ac:chgData name="Mojtaba Taslimitehrani" userId="2d319c6a-7427-4d25-8d37-843f6cc58293" providerId="ADAL" clId="{6B3AC59E-08EB-4F2C-A5A7-50DC7F46534A}" dt="2022-08-04T15:59:18.642" v="2526" actId="20577"/>
          <ac:spMkLst>
            <pc:docMk/>
            <pc:sldMk cId="2201819822" sldId="282"/>
            <ac:spMk id="14" creationId="{8F7C36F8-94BD-4124-9AA8-6BB5729C437B}"/>
          </ac:spMkLst>
        </pc:spChg>
        <pc:spChg chg="mod">
          <ac:chgData name="Mojtaba Taslimitehrani" userId="2d319c6a-7427-4d25-8d37-843f6cc58293" providerId="ADAL" clId="{6B3AC59E-08EB-4F2C-A5A7-50DC7F46534A}" dt="2022-08-04T15:58:30.481" v="2508" actId="1076"/>
          <ac:spMkLst>
            <pc:docMk/>
            <pc:sldMk cId="2201819822" sldId="282"/>
            <ac:spMk id="19" creationId="{E577531B-7F07-4429-9289-9D5B3AAB65A7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4T16:10:43.174" v="2527" actId="20577"/>
        <pc:sldMkLst>
          <pc:docMk/>
          <pc:sldMk cId="4236193139" sldId="283"/>
        </pc:sldMkLst>
        <pc:spChg chg="add del mod ord">
          <ac:chgData name="Mojtaba Taslimitehrani" userId="2d319c6a-7427-4d25-8d37-843f6cc58293" providerId="ADAL" clId="{6B3AC59E-08EB-4F2C-A5A7-50DC7F46534A}" dt="2022-08-03T12:38:05.695" v="1470" actId="478"/>
          <ac:spMkLst>
            <pc:docMk/>
            <pc:sldMk cId="4236193139" sldId="283"/>
            <ac:spMk id="2" creationId="{F6325F26-21E6-F130-7992-60711CE1422D}"/>
          </ac:spMkLst>
        </pc:spChg>
        <pc:spChg chg="add del mod ord">
          <ac:chgData name="Mojtaba Taslimitehrani" userId="2d319c6a-7427-4d25-8d37-843f6cc58293" providerId="ADAL" clId="{6B3AC59E-08EB-4F2C-A5A7-50DC7F46534A}" dt="2022-08-03T12:38:17.821" v="1473" actId="478"/>
          <ac:spMkLst>
            <pc:docMk/>
            <pc:sldMk cId="4236193139" sldId="283"/>
            <ac:spMk id="3" creationId="{CF7591F1-DF2C-4D0B-5819-5219BB39C606}"/>
          </ac:spMkLst>
        </pc:spChg>
        <pc:spChg chg="mod">
          <ac:chgData name="Mojtaba Taslimitehrani" userId="2d319c6a-7427-4d25-8d37-843f6cc58293" providerId="ADAL" clId="{6B3AC59E-08EB-4F2C-A5A7-50DC7F46534A}" dt="2022-08-03T12:39:34.629" v="1490" actId="20577"/>
          <ac:spMkLst>
            <pc:docMk/>
            <pc:sldMk cId="4236193139" sldId="283"/>
            <ac:spMk id="4" creationId="{3BE2B9B4-3B3B-4D66-BAA1-87D9E42FF5E0}"/>
          </ac:spMkLst>
        </pc:spChg>
        <pc:spChg chg="mod">
          <ac:chgData name="Mojtaba Taslimitehrani" userId="2d319c6a-7427-4d25-8d37-843f6cc58293" providerId="ADAL" clId="{6B3AC59E-08EB-4F2C-A5A7-50DC7F46534A}" dt="2022-08-03T12:39:21.452" v="1482" actId="20577"/>
          <ac:spMkLst>
            <pc:docMk/>
            <pc:sldMk cId="4236193139" sldId="283"/>
            <ac:spMk id="13" creationId="{B1B2AD96-7D4E-43DC-A1F6-3A4D2E787540}"/>
          </ac:spMkLst>
        </pc:spChg>
        <pc:spChg chg="add del mod">
          <ac:chgData name="Mojtaba Taslimitehrani" userId="2d319c6a-7427-4d25-8d37-843f6cc58293" providerId="ADAL" clId="{6B3AC59E-08EB-4F2C-A5A7-50DC7F46534A}" dt="2022-08-04T16:10:43.174" v="2527" actId="20577"/>
          <ac:spMkLst>
            <pc:docMk/>
            <pc:sldMk cId="4236193139" sldId="283"/>
            <ac:spMk id="14" creationId="{8F7C36F8-94BD-4124-9AA8-6BB5729C437B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4T16:15:58.170" v="2579" actId="20577"/>
        <pc:sldMkLst>
          <pc:docMk/>
          <pc:sldMk cId="1740307202" sldId="285"/>
        </pc:sldMkLst>
        <pc:spChg chg="add del mod ord">
          <ac:chgData name="Mojtaba Taslimitehrani" userId="2d319c6a-7427-4d25-8d37-843f6cc58293" providerId="ADAL" clId="{6B3AC59E-08EB-4F2C-A5A7-50DC7F46534A}" dt="2022-08-03T12:42:33.817" v="1501" actId="478"/>
          <ac:spMkLst>
            <pc:docMk/>
            <pc:sldMk cId="1740307202" sldId="285"/>
            <ac:spMk id="2" creationId="{70459F51-8155-A5C7-8E60-5674E5D2B668}"/>
          </ac:spMkLst>
        </pc:spChg>
        <pc:spChg chg="add del mod ord">
          <ac:chgData name="Mojtaba Taslimitehrani" userId="2d319c6a-7427-4d25-8d37-843f6cc58293" providerId="ADAL" clId="{6B3AC59E-08EB-4F2C-A5A7-50DC7F46534A}" dt="2022-08-03T12:42:35.770" v="1502" actId="478"/>
          <ac:spMkLst>
            <pc:docMk/>
            <pc:sldMk cId="1740307202" sldId="285"/>
            <ac:spMk id="3" creationId="{9A98BBA8-DEBF-D77E-849C-2C135D555FE2}"/>
          </ac:spMkLst>
        </pc:spChg>
        <pc:spChg chg="mod">
          <ac:chgData name="Mojtaba Taslimitehrani" userId="2d319c6a-7427-4d25-8d37-843f6cc58293" providerId="ADAL" clId="{6B3AC59E-08EB-4F2C-A5A7-50DC7F46534A}" dt="2022-08-04T16:13:44.329" v="2534" actId="20577"/>
          <ac:spMkLst>
            <pc:docMk/>
            <pc:sldMk cId="1740307202" sldId="285"/>
            <ac:spMk id="14" creationId="{8F7C36F8-94BD-4124-9AA8-6BB5729C437B}"/>
          </ac:spMkLst>
        </pc:spChg>
        <pc:spChg chg="mod">
          <ac:chgData name="Mojtaba Taslimitehrani" userId="2d319c6a-7427-4d25-8d37-843f6cc58293" providerId="ADAL" clId="{6B3AC59E-08EB-4F2C-A5A7-50DC7F46534A}" dt="2022-08-04T16:15:58.170" v="2579" actId="20577"/>
          <ac:spMkLst>
            <pc:docMk/>
            <pc:sldMk cId="1740307202" sldId="285"/>
            <ac:spMk id="15" creationId="{5451BC88-82AD-4FD7-B795-80353AC9B171}"/>
          </ac:spMkLst>
        </pc:spChg>
        <pc:spChg chg="del">
          <ac:chgData name="Mojtaba Taslimitehrani" userId="2d319c6a-7427-4d25-8d37-843f6cc58293" providerId="ADAL" clId="{6B3AC59E-08EB-4F2C-A5A7-50DC7F46534A}" dt="2022-08-04T16:14:11.887" v="2535" actId="478"/>
          <ac:spMkLst>
            <pc:docMk/>
            <pc:sldMk cId="1740307202" sldId="285"/>
            <ac:spMk id="16" creationId="{C21CD1BE-46AE-405F-8AA4-3818F6220116}"/>
          </ac:spMkLst>
        </pc:spChg>
        <pc:spChg chg="del">
          <ac:chgData name="Mojtaba Taslimitehrani" userId="2d319c6a-7427-4d25-8d37-843f6cc58293" providerId="ADAL" clId="{6B3AC59E-08EB-4F2C-A5A7-50DC7F46534A}" dt="2022-08-04T16:14:13.509" v="2536" actId="478"/>
          <ac:spMkLst>
            <pc:docMk/>
            <pc:sldMk cId="1740307202" sldId="285"/>
            <ac:spMk id="17" creationId="{D7DC07AB-E53F-4925-80BC-FE71C7303B7A}"/>
          </ac:spMkLst>
        </pc:spChg>
        <pc:spChg chg="mod">
          <ac:chgData name="Mojtaba Taslimitehrani" userId="2d319c6a-7427-4d25-8d37-843f6cc58293" providerId="ADAL" clId="{6B3AC59E-08EB-4F2C-A5A7-50DC7F46534A}" dt="2022-08-04T16:14:22.007" v="2537" actId="1076"/>
          <ac:spMkLst>
            <pc:docMk/>
            <pc:sldMk cId="1740307202" sldId="285"/>
            <ac:spMk id="18" creationId="{A72B4341-1CA5-459C-BFB7-FBF186B01BD5}"/>
          </ac:spMkLst>
        </pc:spChg>
        <pc:spChg chg="mod">
          <ac:chgData name="Mojtaba Taslimitehrani" userId="2d319c6a-7427-4d25-8d37-843f6cc58293" providerId="ADAL" clId="{6B3AC59E-08EB-4F2C-A5A7-50DC7F46534A}" dt="2022-08-04T16:14:25.362" v="2538" actId="1076"/>
          <ac:spMkLst>
            <pc:docMk/>
            <pc:sldMk cId="1740307202" sldId="285"/>
            <ac:spMk id="19" creationId="{E577531B-7F07-4429-9289-9D5B3AAB65A7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2:52:59.734" v="1629" actId="20577"/>
        <pc:sldMkLst>
          <pc:docMk/>
          <pc:sldMk cId="1795216670" sldId="286"/>
        </pc:sldMkLst>
        <pc:spChg chg="add del mod ord">
          <ac:chgData name="Mojtaba Taslimitehrani" userId="2d319c6a-7427-4d25-8d37-843f6cc58293" providerId="ADAL" clId="{6B3AC59E-08EB-4F2C-A5A7-50DC7F46534A}" dt="2022-08-03T12:46:55.131" v="1514" actId="478"/>
          <ac:spMkLst>
            <pc:docMk/>
            <pc:sldMk cId="1795216670" sldId="286"/>
            <ac:spMk id="3" creationId="{82565574-EC89-C151-84DB-02574318D6D5}"/>
          </ac:spMkLst>
        </pc:spChg>
        <pc:spChg chg="add del mod ord">
          <ac:chgData name="Mojtaba Taslimitehrani" userId="2d319c6a-7427-4d25-8d37-843f6cc58293" providerId="ADAL" clId="{6B3AC59E-08EB-4F2C-A5A7-50DC7F46534A}" dt="2022-08-03T12:46:57.305" v="1515" actId="478"/>
          <ac:spMkLst>
            <pc:docMk/>
            <pc:sldMk cId="1795216670" sldId="286"/>
            <ac:spMk id="5" creationId="{DFCE85A7-027C-1CAC-1FD1-2B6413FEBDDF}"/>
          </ac:spMkLst>
        </pc:spChg>
        <pc:spChg chg="mod">
          <ac:chgData name="Mojtaba Taslimitehrani" userId="2d319c6a-7427-4d25-8d37-843f6cc58293" providerId="ADAL" clId="{6B3AC59E-08EB-4F2C-A5A7-50DC7F46534A}" dt="2022-08-03T12:52:59.734" v="1629" actId="20577"/>
          <ac:spMkLst>
            <pc:docMk/>
            <pc:sldMk cId="1795216670" sldId="286"/>
            <ac:spMk id="16" creationId="{24D285C0-AD82-45E2-AD3C-8900F4A53B0B}"/>
          </ac:spMkLst>
        </pc:spChg>
      </pc:sldChg>
      <pc:sldChg chg="addSp delSp modSp del mod modClrScheme chgLayout">
        <pc:chgData name="Mojtaba Taslimitehrani" userId="2d319c6a-7427-4d25-8d37-843f6cc58293" providerId="ADAL" clId="{6B3AC59E-08EB-4F2C-A5A7-50DC7F46534A}" dt="2022-08-05T09:04:47.517" v="3177" actId="2696"/>
        <pc:sldMkLst>
          <pc:docMk/>
          <pc:sldMk cId="1910993457" sldId="287"/>
        </pc:sldMkLst>
        <pc:spChg chg="add del mod ord">
          <ac:chgData name="Mojtaba Taslimitehrani" userId="2d319c6a-7427-4d25-8d37-843f6cc58293" providerId="ADAL" clId="{6B3AC59E-08EB-4F2C-A5A7-50DC7F46534A}" dt="2022-08-03T13:36:47.499" v="1857" actId="478"/>
          <ac:spMkLst>
            <pc:docMk/>
            <pc:sldMk cId="1910993457" sldId="287"/>
            <ac:spMk id="2" creationId="{87D13DFB-4AB7-DE17-702F-5211D8D7DB9D}"/>
          </ac:spMkLst>
        </pc:spChg>
        <pc:spChg chg="mod">
          <ac:chgData name="Mojtaba Taslimitehrani" userId="2d319c6a-7427-4d25-8d37-843f6cc58293" providerId="ADAL" clId="{6B3AC59E-08EB-4F2C-A5A7-50DC7F46534A}" dt="2022-08-03T13:51:27.389" v="1944" actId="20577"/>
          <ac:spMkLst>
            <pc:docMk/>
            <pc:sldMk cId="1910993457" sldId="287"/>
            <ac:spMk id="3" creationId="{5D352A85-C1F9-4D36-B870-86D143F45685}"/>
          </ac:spMkLst>
        </pc:spChg>
        <pc:spChg chg="mod">
          <ac:chgData name="Mojtaba Taslimitehrani" userId="2d319c6a-7427-4d25-8d37-843f6cc58293" providerId="ADAL" clId="{6B3AC59E-08EB-4F2C-A5A7-50DC7F46534A}" dt="2022-08-03T13:37:29.926" v="1898" actId="20577"/>
          <ac:spMkLst>
            <pc:docMk/>
            <pc:sldMk cId="1910993457" sldId="287"/>
            <ac:spMk id="4" creationId="{3BE2B9B4-3B3B-4D66-BAA1-87D9E42FF5E0}"/>
          </ac:spMkLst>
        </pc:spChg>
        <pc:spChg chg="add del mod ord">
          <ac:chgData name="Mojtaba Taslimitehrani" userId="2d319c6a-7427-4d25-8d37-843f6cc58293" providerId="ADAL" clId="{6B3AC59E-08EB-4F2C-A5A7-50DC7F46534A}" dt="2022-08-03T13:36:51.808" v="1858" actId="478"/>
          <ac:spMkLst>
            <pc:docMk/>
            <pc:sldMk cId="1910993457" sldId="287"/>
            <ac:spMk id="5" creationId="{018661F0-6244-D863-B71D-8187D893BED2}"/>
          </ac:spMkLst>
        </pc:spChg>
        <pc:spChg chg="del mod">
          <ac:chgData name="Mojtaba Taslimitehrani" userId="2d319c6a-7427-4d25-8d37-843f6cc58293" providerId="ADAL" clId="{6B3AC59E-08EB-4F2C-A5A7-50DC7F46534A}" dt="2022-08-03T13:48:06.009" v="1913" actId="478"/>
          <ac:spMkLst>
            <pc:docMk/>
            <pc:sldMk cId="1910993457" sldId="287"/>
            <ac:spMk id="6" creationId="{0B51AD6F-1097-4F01-85C4-4DEC9BCD381B}"/>
          </ac:spMkLst>
        </pc:spChg>
        <pc:spChg chg="del">
          <ac:chgData name="Mojtaba Taslimitehrani" userId="2d319c6a-7427-4d25-8d37-843f6cc58293" providerId="ADAL" clId="{6B3AC59E-08EB-4F2C-A5A7-50DC7F46534A}" dt="2022-08-03T13:48:14.266" v="1916" actId="478"/>
          <ac:spMkLst>
            <pc:docMk/>
            <pc:sldMk cId="1910993457" sldId="287"/>
            <ac:spMk id="12" creationId="{B6B00A8C-B858-A310-2330-634102B55C17}"/>
          </ac:spMkLst>
        </pc:spChg>
        <pc:spChg chg="del mod">
          <ac:chgData name="Mojtaba Taslimitehrani" userId="2d319c6a-7427-4d25-8d37-843f6cc58293" providerId="ADAL" clId="{6B3AC59E-08EB-4F2C-A5A7-50DC7F46534A}" dt="2022-08-03T13:48:22.887" v="1919" actId="478"/>
          <ac:spMkLst>
            <pc:docMk/>
            <pc:sldMk cId="1910993457" sldId="287"/>
            <ac:spMk id="13" creationId="{DAACA661-6D60-75F6-4E29-CEFF9A1B124D}"/>
          </ac:spMkLst>
        </pc:spChg>
        <pc:spChg chg="del">
          <ac:chgData name="Mojtaba Taslimitehrani" userId="2d319c6a-7427-4d25-8d37-843f6cc58293" providerId="ADAL" clId="{6B3AC59E-08EB-4F2C-A5A7-50DC7F46534A}" dt="2022-08-03T13:48:33.638" v="1921" actId="478"/>
          <ac:spMkLst>
            <pc:docMk/>
            <pc:sldMk cId="1910993457" sldId="287"/>
            <ac:spMk id="14" creationId="{4D4087CF-31F9-F29E-0BBD-827951D49B70}"/>
          </ac:spMkLst>
        </pc:spChg>
        <pc:spChg chg="del">
          <ac:chgData name="Mojtaba Taslimitehrani" userId="2d319c6a-7427-4d25-8d37-843f6cc58293" providerId="ADAL" clId="{6B3AC59E-08EB-4F2C-A5A7-50DC7F46534A}" dt="2022-08-03T13:49:00.018" v="1928" actId="478"/>
          <ac:spMkLst>
            <pc:docMk/>
            <pc:sldMk cId="1910993457" sldId="287"/>
            <ac:spMk id="15" creationId="{25EBC6A5-4498-8846-01FA-75E83CBCCFD5}"/>
          </ac:spMkLst>
        </pc:spChg>
        <pc:spChg chg="del">
          <ac:chgData name="Mojtaba Taslimitehrani" userId="2d319c6a-7427-4d25-8d37-843f6cc58293" providerId="ADAL" clId="{6B3AC59E-08EB-4F2C-A5A7-50DC7F46534A}" dt="2022-08-03T13:48:53.171" v="1925" actId="478"/>
          <ac:spMkLst>
            <pc:docMk/>
            <pc:sldMk cId="1910993457" sldId="287"/>
            <ac:spMk id="16" creationId="{FD52E863-975D-4884-C4A4-A0A15084F6EB}"/>
          </ac:spMkLst>
        </pc:spChg>
        <pc:spChg chg="del">
          <ac:chgData name="Mojtaba Taslimitehrani" userId="2d319c6a-7427-4d25-8d37-843f6cc58293" providerId="ADAL" clId="{6B3AC59E-08EB-4F2C-A5A7-50DC7F46534A}" dt="2022-08-03T13:48:54.298" v="1926" actId="478"/>
          <ac:spMkLst>
            <pc:docMk/>
            <pc:sldMk cId="1910993457" sldId="287"/>
            <ac:spMk id="17" creationId="{D8910D4D-C499-BEB9-9C27-F96AFFED3F09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2:55:28.533" v="1632" actId="1076"/>
        <pc:sldMkLst>
          <pc:docMk/>
          <pc:sldMk cId="665948395" sldId="288"/>
        </pc:sldMkLst>
        <pc:spChg chg="add del mod ord">
          <ac:chgData name="Mojtaba Taslimitehrani" userId="2d319c6a-7427-4d25-8d37-843f6cc58293" providerId="ADAL" clId="{6B3AC59E-08EB-4F2C-A5A7-50DC7F46534A}" dt="2022-08-03T12:50:25.462" v="1521" actId="478"/>
          <ac:spMkLst>
            <pc:docMk/>
            <pc:sldMk cId="665948395" sldId="288"/>
            <ac:spMk id="2" creationId="{E282E3E6-D139-21FC-AC5B-708C166A35D4}"/>
          </ac:spMkLst>
        </pc:spChg>
        <pc:spChg chg="add del mod ord">
          <ac:chgData name="Mojtaba Taslimitehrani" userId="2d319c6a-7427-4d25-8d37-843f6cc58293" providerId="ADAL" clId="{6B3AC59E-08EB-4F2C-A5A7-50DC7F46534A}" dt="2022-08-03T12:50:10.744" v="1518" actId="478"/>
          <ac:spMkLst>
            <pc:docMk/>
            <pc:sldMk cId="665948395" sldId="288"/>
            <ac:spMk id="3" creationId="{467A3802-D668-3C21-E2B6-5198DF9924C0}"/>
          </ac:spMkLst>
        </pc:spChg>
        <pc:spChg chg="add del">
          <ac:chgData name="Mojtaba Taslimitehrani" userId="2d319c6a-7427-4d25-8d37-843f6cc58293" providerId="ADAL" clId="{6B3AC59E-08EB-4F2C-A5A7-50DC7F46534A}" dt="2022-08-03T12:50:18.266" v="1520" actId="478"/>
          <ac:spMkLst>
            <pc:docMk/>
            <pc:sldMk cId="665948395" sldId="288"/>
            <ac:spMk id="15" creationId="{B24C7466-4B23-472F-9FE8-24D4DF29728B}"/>
          </ac:spMkLst>
        </pc:spChg>
        <pc:spChg chg="mod">
          <ac:chgData name="Mojtaba Taslimitehrani" userId="2d319c6a-7427-4d25-8d37-843f6cc58293" providerId="ADAL" clId="{6B3AC59E-08EB-4F2C-A5A7-50DC7F46534A}" dt="2022-08-03T12:55:28.533" v="1632" actId="1076"/>
          <ac:spMkLst>
            <pc:docMk/>
            <pc:sldMk cId="665948395" sldId="288"/>
            <ac:spMk id="16" creationId="{24D285C0-AD82-45E2-AD3C-8900F4A53B0B}"/>
          </ac:spMkLst>
        </pc:spChg>
        <pc:picChg chg="mod">
          <ac:chgData name="Mojtaba Taslimitehrani" userId="2d319c6a-7427-4d25-8d37-843f6cc58293" providerId="ADAL" clId="{6B3AC59E-08EB-4F2C-A5A7-50DC7F46534A}" dt="2022-08-03T12:55:26.336" v="1631" actId="1076"/>
          <ac:picMkLst>
            <pc:docMk/>
            <pc:sldMk cId="665948395" sldId="288"/>
            <ac:picMk id="9" creationId="{F6D9FFD0-D8D1-4395-B5D2-A2C4733F9FBA}"/>
          </ac:picMkLst>
        </pc:picChg>
      </pc:sldChg>
      <pc:sldChg chg="addSp delSp modSp mod modClrScheme delCm chgLayout">
        <pc:chgData name="Mojtaba Taslimitehrani" userId="2d319c6a-7427-4d25-8d37-843f6cc58293" providerId="ADAL" clId="{6B3AC59E-08EB-4F2C-A5A7-50DC7F46534A}" dt="2022-08-04T16:20:03.632" v="2605"/>
        <pc:sldMkLst>
          <pc:docMk/>
          <pc:sldMk cId="3050032668" sldId="289"/>
        </pc:sldMkLst>
        <pc:spChg chg="mod">
          <ac:chgData name="Mojtaba Taslimitehrani" userId="2d319c6a-7427-4d25-8d37-843f6cc58293" providerId="ADAL" clId="{6B3AC59E-08EB-4F2C-A5A7-50DC7F46534A}" dt="2022-08-03T12:59:21.007" v="1734" actId="20577"/>
          <ac:spMkLst>
            <pc:docMk/>
            <pc:sldMk cId="3050032668" sldId="289"/>
            <ac:spMk id="3" creationId="{DF82A249-BF60-4D22-BFCC-BAB4F8ABFF83}"/>
          </ac:spMkLst>
        </pc:spChg>
        <pc:spChg chg="add del mod ord">
          <ac:chgData name="Mojtaba Taslimitehrani" userId="2d319c6a-7427-4d25-8d37-843f6cc58293" providerId="ADAL" clId="{6B3AC59E-08EB-4F2C-A5A7-50DC7F46534A}" dt="2022-08-03T12:58:30.089" v="1725" actId="478"/>
          <ac:spMkLst>
            <pc:docMk/>
            <pc:sldMk cId="3050032668" sldId="289"/>
            <ac:spMk id="4" creationId="{319DFEA9-5B16-2884-686D-546F3569EAA5}"/>
          </ac:spMkLst>
        </pc:spChg>
        <pc:spChg chg="add del mod ord">
          <ac:chgData name="Mojtaba Taslimitehrani" userId="2d319c6a-7427-4d25-8d37-843f6cc58293" providerId="ADAL" clId="{6B3AC59E-08EB-4F2C-A5A7-50DC7F46534A}" dt="2022-08-03T12:58:35.981" v="1726" actId="478"/>
          <ac:spMkLst>
            <pc:docMk/>
            <pc:sldMk cId="3050032668" sldId="289"/>
            <ac:spMk id="5" creationId="{55C25D4F-972C-F4CD-C5E5-3BB2158C7304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61" creationId="{58F530B3-2B3E-4464-7943-EF4766A4D77A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66" creationId="{70414B56-49BB-1B6E-AD8B-3F4C48C26C1E}"/>
          </ac:spMkLst>
        </pc:spChg>
        <pc:spChg chg="mod">
          <ac:chgData name="Mojtaba Taslimitehrani" userId="2d319c6a-7427-4d25-8d37-843f6cc58293" providerId="ADAL" clId="{6B3AC59E-08EB-4F2C-A5A7-50DC7F46534A}" dt="2022-08-03T13:00:43.149" v="1737" actId="1076"/>
          <ac:spMkLst>
            <pc:docMk/>
            <pc:sldMk cId="3050032668" sldId="289"/>
            <ac:spMk id="67" creationId="{5590F4F0-24DA-0E4A-B605-BDA2F2A88A16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74" creationId="{BAB30CF8-75F3-3366-3AEF-B6D5981E746B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77" creationId="{E55D3B98-1E91-CFC8-FB0A-2A925DF3349B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78" creationId="{1F5C5D3F-AF13-E383-001B-8C88351A4588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79" creationId="{2B6381FF-7F71-8654-4B95-7E92FDAAE61D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80" creationId="{F4B16F8A-3464-CFA8-B79F-01A294AAC4EB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81" creationId="{4C63F5A8-D2B0-533E-7D5B-D70DB034E605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82" creationId="{1B263064-59AF-EBFD-0EE6-78ABDDB1B200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83" creationId="{30815B03-FD7F-DD38-253C-3DAD532E4345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84" creationId="{A867B0D5-F32E-3101-C22A-ACAC19B51B55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85" creationId="{E1BED711-AB24-BAEC-5436-A39EBD15FC99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86" creationId="{FCE0CF40-A8C5-C9D5-5F65-1BCC7FBCA825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87" creationId="{206CAB03-C7E4-E28E-2FFA-D9C975FEA4CA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88" creationId="{26FCC3B4-092E-7040-C0A2-6693A94C84A1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89" creationId="{9F70982B-1FBF-D1EC-9C88-8B29AE50675A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90" creationId="{25906981-D80F-1CF6-7273-0346719F077E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91" creationId="{51E32C60-15DF-1C2C-FCF8-7E7E4D23ADD1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92" creationId="{1AC4CD38-A3EB-4A60-3340-E748CDBC6C73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93" creationId="{FDFE5B50-4A66-F433-54D9-E4983E51604E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94" creationId="{CE6F79B9-853E-BC89-41CA-B036EDF0E550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95" creationId="{A420375D-3D01-D6AB-8DA3-F782B6B3A816}"/>
          </ac:spMkLst>
        </pc:spChg>
        <pc:spChg chg="mod">
          <ac:chgData name="Mojtaba Taslimitehrani" userId="2d319c6a-7427-4d25-8d37-843f6cc58293" providerId="ADAL" clId="{6B3AC59E-08EB-4F2C-A5A7-50DC7F46534A}" dt="2022-08-03T12:59:38.472" v="1736" actId="164"/>
          <ac:spMkLst>
            <pc:docMk/>
            <pc:sldMk cId="3050032668" sldId="289"/>
            <ac:spMk id="96" creationId="{0A77178A-5470-34D6-53F5-AD75E0A67BBB}"/>
          </ac:spMkLst>
        </pc:spChg>
        <pc:grpChg chg="add mod">
          <ac:chgData name="Mojtaba Taslimitehrani" userId="2d319c6a-7427-4d25-8d37-843f6cc58293" providerId="ADAL" clId="{6B3AC59E-08EB-4F2C-A5A7-50DC7F46534A}" dt="2022-08-03T12:59:38.472" v="1736" actId="164"/>
          <ac:grpSpMkLst>
            <pc:docMk/>
            <pc:sldMk cId="3050032668" sldId="289"/>
            <ac:grpSpMk id="7" creationId="{C135CEF9-3E12-EE37-8687-8029F2CA4BCC}"/>
          </ac:grpSpMkLst>
        </pc:grpChg>
        <pc:grpChg chg="mod">
          <ac:chgData name="Mojtaba Taslimitehrani" userId="2d319c6a-7427-4d25-8d37-843f6cc58293" providerId="ADAL" clId="{6B3AC59E-08EB-4F2C-A5A7-50DC7F46534A}" dt="2022-08-03T12:59:38.472" v="1736" actId="164"/>
          <ac:grpSpMkLst>
            <pc:docMk/>
            <pc:sldMk cId="3050032668" sldId="289"/>
            <ac:grpSpMk id="63" creationId="{39318D9D-AD0F-5989-9EB0-61F2317CDA59}"/>
          </ac:grpSpMkLst>
        </pc:grpChg>
        <pc:cxnChg chg="mod">
          <ac:chgData name="Mojtaba Taslimitehrani" userId="2d319c6a-7427-4d25-8d37-843f6cc58293" providerId="ADAL" clId="{6B3AC59E-08EB-4F2C-A5A7-50DC7F46534A}" dt="2022-08-03T12:59:38.472" v="1736" actId="164"/>
          <ac:cxnSpMkLst>
            <pc:docMk/>
            <pc:sldMk cId="3050032668" sldId="289"/>
            <ac:cxnSpMk id="75" creationId="{E9E68855-FB47-52B6-B137-CD8934D2C9B4}"/>
          </ac:cxnSpMkLst>
        </pc:cxnChg>
        <pc:cxnChg chg="mod">
          <ac:chgData name="Mojtaba Taslimitehrani" userId="2d319c6a-7427-4d25-8d37-843f6cc58293" providerId="ADAL" clId="{6B3AC59E-08EB-4F2C-A5A7-50DC7F46534A}" dt="2022-08-03T12:59:38.472" v="1736" actId="164"/>
          <ac:cxnSpMkLst>
            <pc:docMk/>
            <pc:sldMk cId="3050032668" sldId="289"/>
            <ac:cxnSpMk id="76" creationId="{9A4A456B-B31B-3C58-8283-1ED51E4660D6}"/>
          </ac:cxnSpMkLst>
        </pc:cxnChg>
      </pc:sldChg>
      <pc:sldChg chg="addSp delSp modSp mod modClrScheme chgLayout">
        <pc:chgData name="Mojtaba Taslimitehrani" userId="2d319c6a-7427-4d25-8d37-843f6cc58293" providerId="ADAL" clId="{6B3AC59E-08EB-4F2C-A5A7-50DC7F46534A}" dt="2022-08-05T08:51:20.696" v="2864" actId="14100"/>
        <pc:sldMkLst>
          <pc:docMk/>
          <pc:sldMk cId="2612398263" sldId="290"/>
        </pc:sldMkLst>
        <pc:spChg chg="mod">
          <ac:chgData name="Mojtaba Taslimitehrani" userId="2d319c6a-7427-4d25-8d37-843f6cc58293" providerId="ADAL" clId="{6B3AC59E-08EB-4F2C-A5A7-50DC7F46534A}" dt="2022-08-03T13:21:25.422" v="1805" actId="20577"/>
          <ac:spMkLst>
            <pc:docMk/>
            <pc:sldMk cId="2612398263" sldId="290"/>
            <ac:spMk id="3" creationId="{DF82A249-BF60-4D22-BFCC-BAB4F8ABFF83}"/>
          </ac:spMkLst>
        </pc:spChg>
        <pc:spChg chg="add del mod ord">
          <ac:chgData name="Mojtaba Taslimitehrani" userId="2d319c6a-7427-4d25-8d37-843f6cc58293" providerId="ADAL" clId="{6B3AC59E-08EB-4F2C-A5A7-50DC7F46534A}" dt="2022-08-03T13:03:56.449" v="1747" actId="478"/>
          <ac:spMkLst>
            <pc:docMk/>
            <pc:sldMk cId="2612398263" sldId="290"/>
            <ac:spMk id="4" creationId="{510A1D4F-26D6-D45E-4840-600C6FF5927B}"/>
          </ac:spMkLst>
        </pc:spChg>
        <pc:spChg chg="add del mod ord">
          <ac:chgData name="Mojtaba Taslimitehrani" userId="2d319c6a-7427-4d25-8d37-843f6cc58293" providerId="ADAL" clId="{6B3AC59E-08EB-4F2C-A5A7-50DC7F46534A}" dt="2022-08-03T13:04:02.953" v="1748" actId="478"/>
          <ac:spMkLst>
            <pc:docMk/>
            <pc:sldMk cId="2612398263" sldId="290"/>
            <ac:spMk id="5" creationId="{3B393BA3-17F1-1516-4DB3-16F9FFFE1B06}"/>
          </ac:spMkLst>
        </pc:spChg>
        <pc:spChg chg="mod">
          <ac:chgData name="Mojtaba Taslimitehrani" userId="2d319c6a-7427-4d25-8d37-843f6cc58293" providerId="ADAL" clId="{6B3AC59E-08EB-4F2C-A5A7-50DC7F46534A}" dt="2022-08-03T13:28:07" v="1830" actId="1076"/>
          <ac:spMkLst>
            <pc:docMk/>
            <pc:sldMk cId="2612398263" sldId="290"/>
            <ac:spMk id="6" creationId="{21C60008-7BAF-8533-6624-6F90A57BCDC5}"/>
          </ac:spMkLst>
        </pc:spChg>
        <pc:spChg chg="mod">
          <ac:chgData name="Mojtaba Taslimitehrani" userId="2d319c6a-7427-4d25-8d37-843f6cc58293" providerId="ADAL" clId="{6B3AC59E-08EB-4F2C-A5A7-50DC7F46534A}" dt="2022-08-05T08:51:20.696" v="2864" actId="14100"/>
          <ac:spMkLst>
            <pc:docMk/>
            <pc:sldMk cId="2612398263" sldId="290"/>
            <ac:spMk id="8" creationId="{F396590E-C534-4348-8858-C28052D81119}"/>
          </ac:spMkLst>
        </pc:spChg>
        <pc:picChg chg="del mod">
          <ac:chgData name="Mojtaba Taslimitehrani" userId="2d319c6a-7427-4d25-8d37-843f6cc58293" providerId="ADAL" clId="{6B3AC59E-08EB-4F2C-A5A7-50DC7F46534A}" dt="2022-08-03T08:36:24.857" v="1240" actId="21"/>
          <ac:picMkLst>
            <pc:docMk/>
            <pc:sldMk cId="2612398263" sldId="290"/>
            <ac:picMk id="2" creationId="{87361E89-F5EB-4D47-3047-FFB6ECDD652F}"/>
          </ac:picMkLst>
        </pc:picChg>
        <pc:picChg chg="mod">
          <ac:chgData name="Mojtaba Taslimitehrani" userId="2d319c6a-7427-4d25-8d37-843f6cc58293" providerId="ADAL" clId="{6B3AC59E-08EB-4F2C-A5A7-50DC7F46534A}" dt="2022-08-03T13:27:52.068" v="1828" actId="1076"/>
          <ac:picMkLst>
            <pc:docMk/>
            <pc:sldMk cId="2612398263" sldId="290"/>
            <ac:picMk id="7" creationId="{98129249-EFF6-4722-AD86-74630F911F73}"/>
          </ac:picMkLst>
        </pc:picChg>
        <pc:picChg chg="add mod">
          <ac:chgData name="Mojtaba Taslimitehrani" userId="2d319c6a-7427-4d25-8d37-843f6cc58293" providerId="ADAL" clId="{6B3AC59E-08EB-4F2C-A5A7-50DC7F46534A}" dt="2022-08-03T13:27:54.852" v="1829" actId="1076"/>
          <ac:picMkLst>
            <pc:docMk/>
            <pc:sldMk cId="2612398263" sldId="290"/>
            <ac:picMk id="9" creationId="{621C06F9-E349-5876-DD4A-EED47DDE8DA3}"/>
          </ac:picMkLst>
        </pc:picChg>
      </pc:sldChg>
      <pc:sldChg chg="addSp delSp modSp mod modClrScheme chgLayout">
        <pc:chgData name="Mojtaba Taslimitehrani" userId="2d319c6a-7427-4d25-8d37-843f6cc58293" providerId="ADAL" clId="{6B3AC59E-08EB-4F2C-A5A7-50DC7F46534A}" dt="2022-08-05T08:52:23.248" v="2868" actId="20577"/>
        <pc:sldMkLst>
          <pc:docMk/>
          <pc:sldMk cId="463477502" sldId="291"/>
        </pc:sldMkLst>
        <pc:spChg chg="add del mod ord">
          <ac:chgData name="Mojtaba Taslimitehrani" userId="2d319c6a-7427-4d25-8d37-843f6cc58293" providerId="ADAL" clId="{6B3AC59E-08EB-4F2C-A5A7-50DC7F46534A}" dt="2022-08-03T13:21:33.560" v="1806" actId="478"/>
          <ac:spMkLst>
            <pc:docMk/>
            <pc:sldMk cId="463477502" sldId="291"/>
            <ac:spMk id="2" creationId="{AC864D03-0585-5662-FB44-68C411E0E9A1}"/>
          </ac:spMkLst>
        </pc:spChg>
        <pc:spChg chg="add del mod">
          <ac:chgData name="Mojtaba Taslimitehrani" userId="2d319c6a-7427-4d25-8d37-843f6cc58293" providerId="ADAL" clId="{6B3AC59E-08EB-4F2C-A5A7-50DC7F46534A}" dt="2022-08-05T08:52:23.248" v="2868" actId="20577"/>
          <ac:spMkLst>
            <pc:docMk/>
            <pc:sldMk cId="463477502" sldId="291"/>
            <ac:spMk id="4" creationId="{3BE2B9B4-3B3B-4D66-BAA1-87D9E42FF5E0}"/>
          </ac:spMkLst>
        </pc:spChg>
        <pc:spChg chg="mod">
          <ac:chgData name="Mojtaba Taslimitehrani" userId="2d319c6a-7427-4d25-8d37-843f6cc58293" providerId="ADAL" clId="{6B3AC59E-08EB-4F2C-A5A7-50DC7F46534A}" dt="2022-08-03T13:22:22.361" v="1811" actId="20577"/>
          <ac:spMkLst>
            <pc:docMk/>
            <pc:sldMk cId="463477502" sldId="291"/>
            <ac:spMk id="5" creationId="{8CDD857A-8C9B-49C5-AFCA-D635D22BAFC0}"/>
          </ac:spMkLst>
        </pc:spChg>
        <pc:spChg chg="add del mod ord">
          <ac:chgData name="Mojtaba Taslimitehrani" userId="2d319c6a-7427-4d25-8d37-843f6cc58293" providerId="ADAL" clId="{6B3AC59E-08EB-4F2C-A5A7-50DC7F46534A}" dt="2022-08-03T13:21:47.771" v="1809" actId="478"/>
          <ac:spMkLst>
            <pc:docMk/>
            <pc:sldMk cId="463477502" sldId="291"/>
            <ac:spMk id="7" creationId="{5A8156A7-F91A-D228-8D27-53B25F295C33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5T08:52:50.799" v="2869" actId="20577"/>
        <pc:sldMkLst>
          <pc:docMk/>
          <pc:sldMk cId="1073733786" sldId="292"/>
        </pc:sldMkLst>
        <pc:spChg chg="add del mod ord">
          <ac:chgData name="Mojtaba Taslimitehrani" userId="2d319c6a-7427-4d25-8d37-843f6cc58293" providerId="ADAL" clId="{6B3AC59E-08EB-4F2C-A5A7-50DC7F46534A}" dt="2022-08-03T13:24:47.466" v="1812" actId="478"/>
          <ac:spMkLst>
            <pc:docMk/>
            <pc:sldMk cId="1073733786" sldId="292"/>
            <ac:spMk id="2" creationId="{D71B9FC7-458B-6E10-C14A-B9D93AFC880A}"/>
          </ac:spMkLst>
        </pc:spChg>
        <pc:spChg chg="add del mod ord">
          <ac:chgData name="Mojtaba Taslimitehrani" userId="2d319c6a-7427-4d25-8d37-843f6cc58293" providerId="ADAL" clId="{6B3AC59E-08EB-4F2C-A5A7-50DC7F46534A}" dt="2022-08-03T13:24:49.971" v="1813" actId="478"/>
          <ac:spMkLst>
            <pc:docMk/>
            <pc:sldMk cId="1073733786" sldId="292"/>
            <ac:spMk id="3" creationId="{1DDDEC29-A78F-D1ED-1C4F-E739C062163F}"/>
          </ac:spMkLst>
        </pc:spChg>
        <pc:spChg chg="mod">
          <ac:chgData name="Mojtaba Taslimitehrani" userId="2d319c6a-7427-4d25-8d37-843f6cc58293" providerId="ADAL" clId="{6B3AC59E-08EB-4F2C-A5A7-50DC7F46534A}" dt="2022-08-05T08:52:50.799" v="2869" actId="20577"/>
          <ac:spMkLst>
            <pc:docMk/>
            <pc:sldMk cId="1073733786" sldId="292"/>
            <ac:spMk id="4" creationId="{3BE2B9B4-3B3B-4D66-BAA1-87D9E42FF5E0}"/>
          </ac:spMkLst>
        </pc:spChg>
        <pc:spChg chg="mod">
          <ac:chgData name="Mojtaba Taslimitehrani" userId="2d319c6a-7427-4d25-8d37-843f6cc58293" providerId="ADAL" clId="{6B3AC59E-08EB-4F2C-A5A7-50DC7F46534A}" dt="2022-08-03T13:27:04.808" v="1823" actId="20577"/>
          <ac:spMkLst>
            <pc:docMk/>
            <pc:sldMk cId="1073733786" sldId="292"/>
            <ac:spMk id="8" creationId="{29D85E86-018B-499F-8B26-78C923BEFB87}"/>
          </ac:spMkLst>
        </pc:spChg>
        <pc:spChg chg="del mod">
          <ac:chgData name="Mojtaba Taslimitehrani" userId="2d319c6a-7427-4d25-8d37-843f6cc58293" providerId="ADAL" clId="{6B3AC59E-08EB-4F2C-A5A7-50DC7F46534A}" dt="2022-08-03T13:25:22.077" v="1815" actId="478"/>
          <ac:spMkLst>
            <pc:docMk/>
            <pc:sldMk cId="1073733786" sldId="292"/>
            <ac:spMk id="9" creationId="{7FBBC6EC-EE78-437A-B900-10454B068870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3:30:30.176" v="1836" actId="478"/>
        <pc:sldMkLst>
          <pc:docMk/>
          <pc:sldMk cId="305942876" sldId="293"/>
        </pc:sldMkLst>
        <pc:spChg chg="add del mod ord">
          <ac:chgData name="Mojtaba Taslimitehrani" userId="2d319c6a-7427-4d25-8d37-843f6cc58293" providerId="ADAL" clId="{6B3AC59E-08EB-4F2C-A5A7-50DC7F46534A}" dt="2022-08-03T13:30:15.451" v="1835" actId="478"/>
          <ac:spMkLst>
            <pc:docMk/>
            <pc:sldMk cId="305942876" sldId="293"/>
            <ac:spMk id="2" creationId="{BCE4D2EB-6A93-71CE-62A7-CA8931EDF6C5}"/>
          </ac:spMkLst>
        </pc:spChg>
        <pc:spChg chg="add del mod ord">
          <ac:chgData name="Mojtaba Taslimitehrani" userId="2d319c6a-7427-4d25-8d37-843f6cc58293" providerId="ADAL" clId="{6B3AC59E-08EB-4F2C-A5A7-50DC7F46534A}" dt="2022-08-03T13:30:30.176" v="1836" actId="478"/>
          <ac:spMkLst>
            <pc:docMk/>
            <pc:sldMk cId="305942876" sldId="293"/>
            <ac:spMk id="8" creationId="{1A5DF86F-4961-7DAF-9B0E-72685D8BDF77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3:32:52.117" v="1840" actId="1076"/>
        <pc:sldMkLst>
          <pc:docMk/>
          <pc:sldMk cId="3607506502" sldId="294"/>
        </pc:sldMkLst>
        <pc:spChg chg="add del mod ord">
          <ac:chgData name="Mojtaba Taslimitehrani" userId="2d319c6a-7427-4d25-8d37-843f6cc58293" providerId="ADAL" clId="{6B3AC59E-08EB-4F2C-A5A7-50DC7F46534A}" dt="2022-08-03T13:31:51.107" v="1837" actId="478"/>
          <ac:spMkLst>
            <pc:docMk/>
            <pc:sldMk cId="3607506502" sldId="294"/>
            <ac:spMk id="2" creationId="{2D7CFA33-5B24-E1A3-D558-42DCC7DEEA9A}"/>
          </ac:spMkLst>
        </pc:spChg>
        <pc:spChg chg="add del mod ord">
          <ac:chgData name="Mojtaba Taslimitehrani" userId="2d319c6a-7427-4d25-8d37-843f6cc58293" providerId="ADAL" clId="{6B3AC59E-08EB-4F2C-A5A7-50DC7F46534A}" dt="2022-08-03T13:31:56.286" v="1838" actId="478"/>
          <ac:spMkLst>
            <pc:docMk/>
            <pc:sldMk cId="3607506502" sldId="294"/>
            <ac:spMk id="5" creationId="{D4470125-0899-26A5-147A-71C37C91C7E8}"/>
          </ac:spMkLst>
        </pc:spChg>
        <pc:spChg chg="mod">
          <ac:chgData name="Mojtaba Taslimitehrani" userId="2d319c6a-7427-4d25-8d37-843f6cc58293" providerId="ADAL" clId="{6B3AC59E-08EB-4F2C-A5A7-50DC7F46534A}" dt="2022-08-03T13:32:46.630" v="1839" actId="1076"/>
          <ac:spMkLst>
            <pc:docMk/>
            <pc:sldMk cId="3607506502" sldId="294"/>
            <ac:spMk id="13" creationId="{785DFC0D-F548-4102-A4DF-441E6DFFC7E4}"/>
          </ac:spMkLst>
        </pc:spChg>
        <pc:spChg chg="mod">
          <ac:chgData name="Mojtaba Taslimitehrani" userId="2d319c6a-7427-4d25-8d37-843f6cc58293" providerId="ADAL" clId="{6B3AC59E-08EB-4F2C-A5A7-50DC7F46534A}" dt="2022-08-03T13:32:52.117" v="1840" actId="1076"/>
          <ac:spMkLst>
            <pc:docMk/>
            <pc:sldMk cId="3607506502" sldId="294"/>
            <ac:spMk id="14" creationId="{C5EAD80F-F4CB-49AF-9165-406FF46EEB6D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3:33:14.696" v="1842" actId="478"/>
        <pc:sldMkLst>
          <pc:docMk/>
          <pc:sldMk cId="2066734116" sldId="295"/>
        </pc:sldMkLst>
        <pc:spChg chg="add del mod ord">
          <ac:chgData name="Mojtaba Taslimitehrani" userId="2d319c6a-7427-4d25-8d37-843f6cc58293" providerId="ADAL" clId="{6B3AC59E-08EB-4F2C-A5A7-50DC7F46534A}" dt="2022-08-03T13:33:10.542" v="1841" actId="478"/>
          <ac:spMkLst>
            <pc:docMk/>
            <pc:sldMk cId="2066734116" sldId="295"/>
            <ac:spMk id="7" creationId="{540F2386-5CE5-DE5E-83F3-CD0C014557BF}"/>
          </ac:spMkLst>
        </pc:spChg>
        <pc:spChg chg="add del mod ord">
          <ac:chgData name="Mojtaba Taslimitehrani" userId="2d319c6a-7427-4d25-8d37-843f6cc58293" providerId="ADAL" clId="{6B3AC59E-08EB-4F2C-A5A7-50DC7F46534A}" dt="2022-08-03T13:33:14.696" v="1842" actId="478"/>
          <ac:spMkLst>
            <pc:docMk/>
            <pc:sldMk cId="2066734116" sldId="295"/>
            <ac:spMk id="8" creationId="{7E7D9731-19F7-E672-E421-ABC07DE4DD13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3:33:49.435" v="1844" actId="478"/>
        <pc:sldMkLst>
          <pc:docMk/>
          <pc:sldMk cId="2379054790" sldId="296"/>
        </pc:sldMkLst>
        <pc:spChg chg="add del mod ord">
          <ac:chgData name="Mojtaba Taslimitehrani" userId="2d319c6a-7427-4d25-8d37-843f6cc58293" providerId="ADAL" clId="{6B3AC59E-08EB-4F2C-A5A7-50DC7F46534A}" dt="2022-08-03T13:33:39.763" v="1843" actId="478"/>
          <ac:spMkLst>
            <pc:docMk/>
            <pc:sldMk cId="2379054790" sldId="296"/>
            <ac:spMk id="2" creationId="{EA976E51-2FB7-B0B0-C13E-E782E434AE5F}"/>
          </ac:spMkLst>
        </pc:spChg>
        <pc:spChg chg="add del mod ord">
          <ac:chgData name="Mojtaba Taslimitehrani" userId="2d319c6a-7427-4d25-8d37-843f6cc58293" providerId="ADAL" clId="{6B3AC59E-08EB-4F2C-A5A7-50DC7F46534A}" dt="2022-08-03T13:33:49.435" v="1844" actId="478"/>
          <ac:spMkLst>
            <pc:docMk/>
            <pc:sldMk cId="2379054790" sldId="296"/>
            <ac:spMk id="5" creationId="{8DEC46D1-FE3B-7181-07B4-FCA7A182A08C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3:38:25.555" v="1904" actId="20577"/>
        <pc:sldMkLst>
          <pc:docMk/>
          <pc:sldMk cId="3525861995" sldId="297"/>
        </pc:sldMkLst>
        <pc:spChg chg="add del mod ord">
          <ac:chgData name="Mojtaba Taslimitehrani" userId="2d319c6a-7427-4d25-8d37-843f6cc58293" providerId="ADAL" clId="{6B3AC59E-08EB-4F2C-A5A7-50DC7F46534A}" dt="2022-08-03T13:34:16.921" v="1845" actId="478"/>
          <ac:spMkLst>
            <pc:docMk/>
            <pc:sldMk cId="3525861995" sldId="297"/>
            <ac:spMk id="2" creationId="{376A6BF4-276A-908A-824F-AC41436D459D}"/>
          </ac:spMkLst>
        </pc:spChg>
        <pc:spChg chg="add del mod ord">
          <ac:chgData name="Mojtaba Taslimitehrani" userId="2d319c6a-7427-4d25-8d37-843f6cc58293" providerId="ADAL" clId="{6B3AC59E-08EB-4F2C-A5A7-50DC7F46534A}" dt="2022-08-03T13:34:20.663" v="1846" actId="478"/>
          <ac:spMkLst>
            <pc:docMk/>
            <pc:sldMk cId="3525861995" sldId="297"/>
            <ac:spMk id="3" creationId="{E6E22727-F8CF-7484-DB43-5100B85A2A0B}"/>
          </ac:spMkLst>
        </pc:spChg>
        <pc:spChg chg="mod">
          <ac:chgData name="Mojtaba Taslimitehrani" userId="2d319c6a-7427-4d25-8d37-843f6cc58293" providerId="ADAL" clId="{6B3AC59E-08EB-4F2C-A5A7-50DC7F46534A}" dt="2022-08-03T13:38:25.555" v="1904" actId="20577"/>
          <ac:spMkLst>
            <pc:docMk/>
            <pc:sldMk cId="3525861995" sldId="297"/>
            <ac:spMk id="4" creationId="{3BE2B9B4-3B3B-4D66-BAA1-87D9E42FF5E0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5T08:58:06.708" v="2873" actId="20577"/>
        <pc:sldMkLst>
          <pc:docMk/>
          <pc:sldMk cId="1706626336" sldId="298"/>
        </pc:sldMkLst>
        <pc:spChg chg="add del mod ord">
          <ac:chgData name="Mojtaba Taslimitehrani" userId="2d319c6a-7427-4d25-8d37-843f6cc58293" providerId="ADAL" clId="{6B3AC59E-08EB-4F2C-A5A7-50DC7F46534A}" dt="2022-08-03T13:35:57.141" v="1849" actId="478"/>
          <ac:spMkLst>
            <pc:docMk/>
            <pc:sldMk cId="1706626336" sldId="298"/>
            <ac:spMk id="2" creationId="{47B4892F-BD9D-3FF2-F301-92302AB908E1}"/>
          </ac:spMkLst>
        </pc:spChg>
        <pc:spChg chg="add del mod ord">
          <ac:chgData name="Mojtaba Taslimitehrani" userId="2d319c6a-7427-4d25-8d37-843f6cc58293" providerId="ADAL" clId="{6B3AC59E-08EB-4F2C-A5A7-50DC7F46534A}" dt="2022-08-03T13:36:00.935" v="1850" actId="478"/>
          <ac:spMkLst>
            <pc:docMk/>
            <pc:sldMk cId="1706626336" sldId="298"/>
            <ac:spMk id="3" creationId="{8FA3976D-DEF7-5B35-A2FB-BDFAC4E24CD2}"/>
          </ac:spMkLst>
        </pc:spChg>
        <pc:spChg chg="mod">
          <ac:chgData name="Mojtaba Taslimitehrani" userId="2d319c6a-7427-4d25-8d37-843f6cc58293" providerId="ADAL" clId="{6B3AC59E-08EB-4F2C-A5A7-50DC7F46534A}" dt="2022-08-05T08:58:06.708" v="2873" actId="20577"/>
          <ac:spMkLst>
            <pc:docMk/>
            <pc:sldMk cId="1706626336" sldId="298"/>
            <ac:spMk id="4" creationId="{3BE2B9B4-3B3B-4D66-BAA1-87D9E42FF5E0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3T13:36:14.625" v="1852" actId="478"/>
        <pc:sldMkLst>
          <pc:docMk/>
          <pc:sldMk cId="2518714578" sldId="299"/>
        </pc:sldMkLst>
        <pc:spChg chg="add del mod ord">
          <ac:chgData name="Mojtaba Taslimitehrani" userId="2d319c6a-7427-4d25-8d37-843f6cc58293" providerId="ADAL" clId="{6B3AC59E-08EB-4F2C-A5A7-50DC7F46534A}" dt="2022-08-03T13:36:05.875" v="1851" actId="478"/>
          <ac:spMkLst>
            <pc:docMk/>
            <pc:sldMk cId="2518714578" sldId="299"/>
            <ac:spMk id="2" creationId="{5B56375D-17F6-0F57-CF30-FE7FB25EFC7E}"/>
          </ac:spMkLst>
        </pc:spChg>
        <pc:spChg chg="add del mod ord">
          <ac:chgData name="Mojtaba Taslimitehrani" userId="2d319c6a-7427-4d25-8d37-843f6cc58293" providerId="ADAL" clId="{6B3AC59E-08EB-4F2C-A5A7-50DC7F46534A}" dt="2022-08-03T13:36:14.625" v="1852" actId="478"/>
          <ac:spMkLst>
            <pc:docMk/>
            <pc:sldMk cId="2518714578" sldId="299"/>
            <ac:spMk id="6" creationId="{CE8EE1C6-6709-FCB5-3743-8AD2936AD5B4}"/>
          </ac:spMkLst>
        </pc:spChg>
      </pc:sldChg>
      <pc:sldChg chg="addSp delSp modSp mod modClrScheme chgLayout">
        <pc:chgData name="Mojtaba Taslimitehrani" userId="2d319c6a-7427-4d25-8d37-843f6cc58293" providerId="ADAL" clId="{6B3AC59E-08EB-4F2C-A5A7-50DC7F46534A}" dt="2022-08-05T09:06:13.069" v="3192" actId="113"/>
        <pc:sldMkLst>
          <pc:docMk/>
          <pc:sldMk cId="4016332279" sldId="300"/>
        </pc:sldMkLst>
        <pc:spChg chg="add del mod ord">
          <ac:chgData name="Mojtaba Taslimitehrani" userId="2d319c6a-7427-4d25-8d37-843f6cc58293" providerId="ADAL" clId="{6B3AC59E-08EB-4F2C-A5A7-50DC7F46534A}" dt="2022-08-03T13:36:21.937" v="1853" actId="478"/>
          <ac:spMkLst>
            <pc:docMk/>
            <pc:sldMk cId="4016332279" sldId="300"/>
            <ac:spMk id="2" creationId="{249BBF3E-BC09-FDC8-D935-0226111A6B42}"/>
          </ac:spMkLst>
        </pc:spChg>
        <pc:spChg chg="add del mod ord">
          <ac:chgData name="Mojtaba Taslimitehrani" userId="2d319c6a-7427-4d25-8d37-843f6cc58293" providerId="ADAL" clId="{6B3AC59E-08EB-4F2C-A5A7-50DC7F46534A}" dt="2022-08-03T13:36:24.110" v="1854" actId="478"/>
          <ac:spMkLst>
            <pc:docMk/>
            <pc:sldMk cId="4016332279" sldId="300"/>
            <ac:spMk id="3" creationId="{18C25B60-372A-9BF6-AFF6-4885B09B04C9}"/>
          </ac:spMkLst>
        </pc:spChg>
        <pc:spChg chg="mod">
          <ac:chgData name="Mojtaba Taslimitehrani" userId="2d319c6a-7427-4d25-8d37-843f6cc58293" providerId="ADAL" clId="{6B3AC59E-08EB-4F2C-A5A7-50DC7F46534A}" dt="2022-08-05T09:06:13.069" v="3192" actId="113"/>
          <ac:spMkLst>
            <pc:docMk/>
            <pc:sldMk cId="4016332279" sldId="300"/>
            <ac:spMk id="4" creationId="{3BE2B9B4-3B3B-4D66-BAA1-87D9E42FF5E0}"/>
          </ac:spMkLst>
        </pc:spChg>
        <pc:spChg chg="add mod">
          <ac:chgData name="Mojtaba Taslimitehrani" userId="2d319c6a-7427-4d25-8d37-843f6cc58293" providerId="ADAL" clId="{6B3AC59E-08EB-4F2C-A5A7-50DC7F46534A}" dt="2022-08-05T09:05:21.479" v="3181" actId="1076"/>
          <ac:spMkLst>
            <pc:docMk/>
            <pc:sldMk cId="4016332279" sldId="300"/>
            <ac:spMk id="5" creationId="{F4FF5A95-A938-7CC7-7B6C-1776E459ED6D}"/>
          </ac:spMkLst>
        </pc:spChg>
        <pc:picChg chg="mod">
          <ac:chgData name="Mojtaba Taslimitehrani" userId="2d319c6a-7427-4d25-8d37-843f6cc58293" providerId="ADAL" clId="{6B3AC59E-08EB-4F2C-A5A7-50DC7F46534A}" dt="2022-08-05T09:04:29.930" v="3175" actId="1076"/>
          <ac:picMkLst>
            <pc:docMk/>
            <pc:sldMk cId="4016332279" sldId="300"/>
            <ac:picMk id="6" creationId="{371DD607-7ABC-9FCC-5F1E-D70D52507C97}"/>
          </ac:picMkLst>
        </pc:picChg>
      </pc:sldChg>
      <pc:sldChg chg="addSp delSp modSp del mod modClrScheme chgLayout">
        <pc:chgData name="Mojtaba Taslimitehrani" userId="2d319c6a-7427-4d25-8d37-843f6cc58293" providerId="ADAL" clId="{6B3AC59E-08EB-4F2C-A5A7-50DC7F46534A}" dt="2022-08-05T09:04:40.945" v="3176" actId="2696"/>
        <pc:sldMkLst>
          <pc:docMk/>
          <pc:sldMk cId="2932651084" sldId="301"/>
        </pc:sldMkLst>
        <pc:spChg chg="add del mod ord">
          <ac:chgData name="Mojtaba Taslimitehrani" userId="2d319c6a-7427-4d25-8d37-843f6cc58293" providerId="ADAL" clId="{6B3AC59E-08EB-4F2C-A5A7-50DC7F46534A}" dt="2022-08-03T13:36:30.430" v="1855" actId="478"/>
          <ac:spMkLst>
            <pc:docMk/>
            <pc:sldMk cId="2932651084" sldId="301"/>
            <ac:spMk id="2" creationId="{6159EA97-25B2-273D-8C38-C2EF920CDAD1}"/>
          </ac:spMkLst>
        </pc:spChg>
        <pc:spChg chg="add del mod ord">
          <ac:chgData name="Mojtaba Taslimitehrani" userId="2d319c6a-7427-4d25-8d37-843f6cc58293" providerId="ADAL" clId="{6B3AC59E-08EB-4F2C-A5A7-50DC7F46534A}" dt="2022-08-03T13:36:42.412" v="1856" actId="478"/>
          <ac:spMkLst>
            <pc:docMk/>
            <pc:sldMk cId="2932651084" sldId="301"/>
            <ac:spMk id="7" creationId="{101C0544-19BC-1E34-0E25-61981FA2B0EA}"/>
          </ac:spMkLst>
        </pc:spChg>
      </pc:sldChg>
      <pc:sldChg chg="del">
        <pc:chgData name="Mojtaba Taslimitehrani" userId="2d319c6a-7427-4d25-8d37-843f6cc58293" providerId="ADAL" clId="{6B3AC59E-08EB-4F2C-A5A7-50DC7F46534A}" dt="2022-08-02T14:43:12.742" v="93" actId="47"/>
        <pc:sldMkLst>
          <pc:docMk/>
          <pc:sldMk cId="2257170598" sldId="2076138224"/>
        </pc:sldMkLst>
      </pc:sldChg>
      <pc:sldChg chg="addSp delSp modSp mod modClrScheme chgLayout">
        <pc:chgData name="Mojtaba Taslimitehrani" userId="2d319c6a-7427-4d25-8d37-843f6cc58293" providerId="ADAL" clId="{6B3AC59E-08EB-4F2C-A5A7-50DC7F46534A}" dt="2022-08-05T09:11:04.446" v="3199" actId="1076"/>
        <pc:sldMkLst>
          <pc:docMk/>
          <pc:sldMk cId="3588732988" sldId="2076138251"/>
        </pc:sldMkLst>
        <pc:spChg chg="add mod">
          <ac:chgData name="Mojtaba Taslimitehrani" userId="2d319c6a-7427-4d25-8d37-843f6cc58293" providerId="ADAL" clId="{6B3AC59E-08EB-4F2C-A5A7-50DC7F46534A}" dt="2022-08-05T07:59:27.157" v="2779" actId="1076"/>
          <ac:spMkLst>
            <pc:docMk/>
            <pc:sldMk cId="3588732988" sldId="2076138251"/>
            <ac:spMk id="2" creationId="{A0213EDE-1F06-8E40-CE3C-C080E2C5A031}"/>
          </ac:spMkLst>
        </pc:spChg>
        <pc:spChg chg="mod ord">
          <ac:chgData name="Mojtaba Taslimitehrani" userId="2d319c6a-7427-4d25-8d37-843f6cc58293" providerId="ADAL" clId="{6B3AC59E-08EB-4F2C-A5A7-50DC7F46534A}" dt="2022-08-02T19:52:30.777" v="998" actId="700"/>
          <ac:spMkLst>
            <pc:docMk/>
            <pc:sldMk cId="3588732988" sldId="2076138251"/>
            <ac:spMk id="3" creationId="{6578AF98-DD32-4443-AFE5-519E84075324}"/>
          </ac:spMkLst>
        </pc:spChg>
        <pc:spChg chg="add del mod">
          <ac:chgData name="Mojtaba Taslimitehrani" userId="2d319c6a-7427-4d25-8d37-843f6cc58293" providerId="ADAL" clId="{6B3AC59E-08EB-4F2C-A5A7-50DC7F46534A}" dt="2022-08-05T07:59:22.288" v="2778" actId="478"/>
          <ac:spMkLst>
            <pc:docMk/>
            <pc:sldMk cId="3588732988" sldId="2076138251"/>
            <ac:spMk id="5" creationId="{4A0DF62D-D4E7-F629-2218-6D32D566432F}"/>
          </ac:spMkLst>
        </pc:spChg>
        <pc:spChg chg="add del mod ord">
          <ac:chgData name="Mojtaba Taslimitehrani" userId="2d319c6a-7427-4d25-8d37-843f6cc58293" providerId="ADAL" clId="{6B3AC59E-08EB-4F2C-A5A7-50DC7F46534A}" dt="2022-08-03T07:33:30.993" v="999" actId="478"/>
          <ac:spMkLst>
            <pc:docMk/>
            <pc:sldMk cId="3588732988" sldId="2076138251"/>
            <ac:spMk id="6" creationId="{A1100355-63DB-D7A9-EA6D-8A0DFE5071BB}"/>
          </ac:spMkLst>
        </pc:spChg>
        <pc:spChg chg="mod">
          <ac:chgData name="Mojtaba Taslimitehrani" userId="2d319c6a-7427-4d25-8d37-843f6cc58293" providerId="ADAL" clId="{6B3AC59E-08EB-4F2C-A5A7-50DC7F46534A}" dt="2022-08-03T14:00:24.539" v="1951" actId="20577"/>
          <ac:spMkLst>
            <pc:docMk/>
            <pc:sldMk cId="3588732988" sldId="2076138251"/>
            <ac:spMk id="9" creationId="{DCB8B845-2CB8-4661-AB29-AEAD383A3FB3}"/>
          </ac:spMkLst>
        </pc:spChg>
        <pc:spChg chg="mod">
          <ac:chgData name="Mojtaba Taslimitehrani" userId="2d319c6a-7427-4d25-8d37-843f6cc58293" providerId="ADAL" clId="{6B3AC59E-08EB-4F2C-A5A7-50DC7F46534A}" dt="2022-08-05T09:09:46.514" v="3194" actId="1076"/>
          <ac:spMkLst>
            <pc:docMk/>
            <pc:sldMk cId="3588732988" sldId="2076138251"/>
            <ac:spMk id="21" creationId="{83835B93-F1F4-4B77-B594-B44D6B2CB67E}"/>
          </ac:spMkLst>
        </pc:spChg>
        <pc:spChg chg="mod">
          <ac:chgData name="Mojtaba Taslimitehrani" userId="2d319c6a-7427-4d25-8d37-843f6cc58293" providerId="ADAL" clId="{6B3AC59E-08EB-4F2C-A5A7-50DC7F46534A}" dt="2022-08-02T14:30:39.572" v="0"/>
          <ac:spMkLst>
            <pc:docMk/>
            <pc:sldMk cId="3588732988" sldId="2076138251"/>
            <ac:spMk id="29" creationId="{30FC1642-B6D2-45E1-AA66-E994AA294AD2}"/>
          </ac:spMkLst>
        </pc:spChg>
        <pc:spChg chg="mod">
          <ac:chgData name="Mojtaba Taslimitehrani" userId="2d319c6a-7427-4d25-8d37-843f6cc58293" providerId="ADAL" clId="{6B3AC59E-08EB-4F2C-A5A7-50DC7F46534A}" dt="2022-08-02T14:34:20.570" v="7" actId="1076"/>
          <ac:spMkLst>
            <pc:docMk/>
            <pc:sldMk cId="3588732988" sldId="2076138251"/>
            <ac:spMk id="31" creationId="{DF5E0BF0-324D-49FA-9BDE-5D289E52B49E}"/>
          </ac:spMkLst>
        </pc:spChg>
        <pc:spChg chg="mod">
          <ac:chgData name="Mojtaba Taslimitehrani" userId="2d319c6a-7427-4d25-8d37-843f6cc58293" providerId="ADAL" clId="{6B3AC59E-08EB-4F2C-A5A7-50DC7F46534A}" dt="2022-08-02T14:34:54.035" v="9" actId="2710"/>
          <ac:spMkLst>
            <pc:docMk/>
            <pc:sldMk cId="3588732988" sldId="2076138251"/>
            <ac:spMk id="32" creationId="{68BBDF9A-1DD2-4DF0-A2F4-009C56A55614}"/>
          </ac:spMkLst>
        </pc:spChg>
        <pc:grpChg chg="mod">
          <ac:chgData name="Mojtaba Taslimitehrani" userId="2d319c6a-7427-4d25-8d37-843f6cc58293" providerId="ADAL" clId="{6B3AC59E-08EB-4F2C-A5A7-50DC7F46534A}" dt="2022-08-05T09:11:04.446" v="3199" actId="1076"/>
          <ac:grpSpMkLst>
            <pc:docMk/>
            <pc:sldMk cId="3588732988" sldId="2076138251"/>
            <ac:grpSpMk id="25" creationId="{AD771501-7961-4F7D-9D1C-89CA05446088}"/>
          </ac:grpSpMkLst>
        </pc:grpChg>
        <pc:grpChg chg="mod">
          <ac:chgData name="Mojtaba Taslimitehrani" userId="2d319c6a-7427-4d25-8d37-843f6cc58293" providerId="ADAL" clId="{6B3AC59E-08EB-4F2C-A5A7-50DC7F46534A}" dt="2022-08-05T09:10:11.299" v="3198" actId="1076"/>
          <ac:grpSpMkLst>
            <pc:docMk/>
            <pc:sldMk cId="3588732988" sldId="2076138251"/>
            <ac:grpSpMk id="27" creationId="{05966A0E-075C-4D70-AA7B-9ADB15C9036E}"/>
          </ac:grpSpMkLst>
        </pc:grpChg>
        <pc:grpChg chg="mod">
          <ac:chgData name="Mojtaba Taslimitehrani" userId="2d319c6a-7427-4d25-8d37-843f6cc58293" providerId="ADAL" clId="{6B3AC59E-08EB-4F2C-A5A7-50DC7F46534A}" dt="2022-08-05T09:10:01.309" v="3197" actId="1076"/>
          <ac:grpSpMkLst>
            <pc:docMk/>
            <pc:sldMk cId="3588732988" sldId="2076138251"/>
            <ac:grpSpMk id="30" creationId="{F5F47238-4C1C-41CD-B267-36A1CA6675FD}"/>
          </ac:grpSpMkLst>
        </pc:grpChg>
        <pc:graphicFrameChg chg="mod modGraphic">
          <ac:chgData name="Mojtaba Taslimitehrani" userId="2d319c6a-7427-4d25-8d37-843f6cc58293" providerId="ADAL" clId="{6B3AC59E-08EB-4F2C-A5A7-50DC7F46534A}" dt="2022-08-05T09:09:37.381" v="3193" actId="14734"/>
          <ac:graphicFrameMkLst>
            <pc:docMk/>
            <pc:sldMk cId="3588732988" sldId="2076138251"/>
            <ac:graphicFrameMk id="7" creationId="{FDBBA4C0-7E5D-4B59-A1AD-08DA6BA767E0}"/>
          </ac:graphicFrameMkLst>
        </pc:graphicFrameChg>
        <pc:picChg chg="add del mod">
          <ac:chgData name="Mojtaba Taslimitehrani" userId="2d319c6a-7427-4d25-8d37-843f6cc58293" providerId="ADAL" clId="{6B3AC59E-08EB-4F2C-A5A7-50DC7F46534A}" dt="2022-08-05T07:59:20.766" v="2777" actId="478"/>
          <ac:picMkLst>
            <pc:docMk/>
            <pc:sldMk cId="3588732988" sldId="2076138251"/>
            <ac:picMk id="4" creationId="{3FC8F471-2384-1CD0-0B97-8F4233ACA2A3}"/>
          </ac:picMkLst>
        </pc:picChg>
      </pc:sldChg>
      <pc:sldChg chg="addSp delSp modSp add mod">
        <pc:chgData name="Mojtaba Taslimitehrani" userId="2d319c6a-7427-4d25-8d37-843f6cc58293" providerId="ADAL" clId="{6B3AC59E-08EB-4F2C-A5A7-50DC7F46534A}" dt="2022-08-05T08:44:22.167" v="2855" actId="20577"/>
        <pc:sldMkLst>
          <pc:docMk/>
          <pc:sldMk cId="137448179" sldId="2076138252"/>
        </pc:sldMkLst>
        <pc:spChg chg="del">
          <ac:chgData name="Mojtaba Taslimitehrani" userId="2d319c6a-7427-4d25-8d37-843f6cc58293" providerId="ADAL" clId="{6B3AC59E-08EB-4F2C-A5A7-50DC7F46534A}" dt="2022-08-03T08:37:57.370" v="1251" actId="478"/>
          <ac:spMkLst>
            <pc:docMk/>
            <pc:sldMk cId="137448179" sldId="2076138252"/>
            <ac:spMk id="2" creationId="{2462F33C-69C5-429C-B446-AA9EB7B64F5B}"/>
          </ac:spMkLst>
        </pc:spChg>
        <pc:spChg chg="mod">
          <ac:chgData name="Mojtaba Taslimitehrani" userId="2d319c6a-7427-4d25-8d37-843f6cc58293" providerId="ADAL" clId="{6B3AC59E-08EB-4F2C-A5A7-50DC7F46534A}" dt="2022-08-05T08:44:22.167" v="2855" actId="20577"/>
          <ac:spMkLst>
            <pc:docMk/>
            <pc:sldMk cId="137448179" sldId="2076138252"/>
            <ac:spMk id="4" creationId="{3BE2B9B4-3B3B-4D66-BAA1-87D9E42FF5E0}"/>
          </ac:spMkLst>
        </pc:spChg>
        <pc:spChg chg="del">
          <ac:chgData name="Mojtaba Taslimitehrani" userId="2d319c6a-7427-4d25-8d37-843f6cc58293" providerId="ADAL" clId="{6B3AC59E-08EB-4F2C-A5A7-50DC7F46534A}" dt="2022-08-03T08:37:52.267" v="1250" actId="478"/>
          <ac:spMkLst>
            <pc:docMk/>
            <pc:sldMk cId="137448179" sldId="2076138252"/>
            <ac:spMk id="5" creationId="{D23A5F46-5164-4571-999F-56803359FED7}"/>
          </ac:spMkLst>
        </pc:spChg>
        <pc:spChg chg="del">
          <ac:chgData name="Mojtaba Taslimitehrani" userId="2d319c6a-7427-4d25-8d37-843f6cc58293" providerId="ADAL" clId="{6B3AC59E-08EB-4F2C-A5A7-50DC7F46534A}" dt="2022-08-03T08:37:57.370" v="1251" actId="478"/>
          <ac:spMkLst>
            <pc:docMk/>
            <pc:sldMk cId="137448179" sldId="2076138252"/>
            <ac:spMk id="7" creationId="{DDFA8555-713F-4215-AC28-D6F5B997A53B}"/>
          </ac:spMkLst>
        </pc:spChg>
        <pc:spChg chg="del">
          <ac:chgData name="Mojtaba Taslimitehrani" userId="2d319c6a-7427-4d25-8d37-843f6cc58293" providerId="ADAL" clId="{6B3AC59E-08EB-4F2C-A5A7-50DC7F46534A}" dt="2022-08-03T08:37:57.370" v="1251" actId="478"/>
          <ac:spMkLst>
            <pc:docMk/>
            <pc:sldMk cId="137448179" sldId="2076138252"/>
            <ac:spMk id="8" creationId="{CDB1EED4-5842-4AEC-8FF1-6AA557176845}"/>
          </ac:spMkLst>
        </pc:spChg>
        <pc:spChg chg="del">
          <ac:chgData name="Mojtaba Taslimitehrani" userId="2d319c6a-7427-4d25-8d37-843f6cc58293" providerId="ADAL" clId="{6B3AC59E-08EB-4F2C-A5A7-50DC7F46534A}" dt="2022-08-03T08:37:57.370" v="1251" actId="478"/>
          <ac:spMkLst>
            <pc:docMk/>
            <pc:sldMk cId="137448179" sldId="2076138252"/>
            <ac:spMk id="9" creationId="{17439249-BB73-4455-BF4B-4E80AE9BB9B9}"/>
          </ac:spMkLst>
        </pc:spChg>
        <pc:spChg chg="del">
          <ac:chgData name="Mojtaba Taslimitehrani" userId="2d319c6a-7427-4d25-8d37-843f6cc58293" providerId="ADAL" clId="{6B3AC59E-08EB-4F2C-A5A7-50DC7F46534A}" dt="2022-08-03T08:37:57.370" v="1251" actId="478"/>
          <ac:spMkLst>
            <pc:docMk/>
            <pc:sldMk cId="137448179" sldId="2076138252"/>
            <ac:spMk id="10" creationId="{E985A2B5-6265-4DA7-946B-F1AE62D1A275}"/>
          </ac:spMkLst>
        </pc:spChg>
        <pc:spChg chg="del">
          <ac:chgData name="Mojtaba Taslimitehrani" userId="2d319c6a-7427-4d25-8d37-843f6cc58293" providerId="ADAL" clId="{6B3AC59E-08EB-4F2C-A5A7-50DC7F46534A}" dt="2022-08-03T08:37:57.370" v="1251" actId="478"/>
          <ac:spMkLst>
            <pc:docMk/>
            <pc:sldMk cId="137448179" sldId="2076138252"/>
            <ac:spMk id="11" creationId="{CA72F893-FC77-4124-95CF-25C9B4434E26}"/>
          </ac:spMkLst>
        </pc:spChg>
        <pc:spChg chg="del">
          <ac:chgData name="Mojtaba Taslimitehrani" userId="2d319c6a-7427-4d25-8d37-843f6cc58293" providerId="ADAL" clId="{6B3AC59E-08EB-4F2C-A5A7-50DC7F46534A}" dt="2022-08-03T08:37:57.370" v="1251" actId="478"/>
          <ac:spMkLst>
            <pc:docMk/>
            <pc:sldMk cId="137448179" sldId="2076138252"/>
            <ac:spMk id="12" creationId="{C0EBEB6E-4443-4506-ADCD-ABD22F9107BB}"/>
          </ac:spMkLst>
        </pc:spChg>
        <pc:spChg chg="del">
          <ac:chgData name="Mojtaba Taslimitehrani" userId="2d319c6a-7427-4d25-8d37-843f6cc58293" providerId="ADAL" clId="{6B3AC59E-08EB-4F2C-A5A7-50DC7F46534A}" dt="2022-08-03T08:37:57.370" v="1251" actId="478"/>
          <ac:spMkLst>
            <pc:docMk/>
            <pc:sldMk cId="137448179" sldId="2076138252"/>
            <ac:spMk id="13" creationId="{69FB1CF2-B955-468F-A896-1C0B5F032BC6}"/>
          </ac:spMkLst>
        </pc:spChg>
        <pc:spChg chg="mod">
          <ac:chgData name="Mojtaba Taslimitehrani" userId="2d319c6a-7427-4d25-8d37-843f6cc58293" providerId="ADAL" clId="{6B3AC59E-08EB-4F2C-A5A7-50DC7F46534A}" dt="2022-08-03T08:53:29.491" v="1399" actId="115"/>
          <ac:spMkLst>
            <pc:docMk/>
            <pc:sldMk cId="137448179" sldId="2076138252"/>
            <ac:spMk id="14" creationId="{8F7C36F8-94BD-4124-9AA8-6BB5729C437B}"/>
          </ac:spMkLst>
        </pc:spChg>
        <pc:spChg chg="add mod">
          <ac:chgData name="Mojtaba Taslimitehrani" userId="2d319c6a-7427-4d25-8d37-843f6cc58293" providerId="ADAL" clId="{6B3AC59E-08EB-4F2C-A5A7-50DC7F46534A}" dt="2022-08-03T08:54:32.670" v="1410" actId="255"/>
          <ac:spMkLst>
            <pc:docMk/>
            <pc:sldMk cId="137448179" sldId="2076138252"/>
            <ac:spMk id="18" creationId="{DD5165C1-1600-2FBC-5CD7-82648EE91B55}"/>
          </ac:spMkLst>
        </pc:spChg>
        <pc:picChg chg="del mod">
          <ac:chgData name="Mojtaba Taslimitehrani" userId="2d319c6a-7427-4d25-8d37-843f6cc58293" providerId="ADAL" clId="{6B3AC59E-08EB-4F2C-A5A7-50DC7F46534A}" dt="2022-08-03T08:37:49.764" v="1248" actId="478"/>
          <ac:picMkLst>
            <pc:docMk/>
            <pc:sldMk cId="137448179" sldId="2076138252"/>
            <ac:picMk id="3" creationId="{A7348C63-527E-4286-8A38-F7F0D1962343}"/>
          </ac:picMkLst>
        </pc:picChg>
        <pc:picChg chg="del">
          <ac:chgData name="Mojtaba Taslimitehrani" userId="2d319c6a-7427-4d25-8d37-843f6cc58293" providerId="ADAL" clId="{6B3AC59E-08EB-4F2C-A5A7-50DC7F46534A}" dt="2022-08-03T08:37:51.079" v="1249" actId="478"/>
          <ac:picMkLst>
            <pc:docMk/>
            <pc:sldMk cId="137448179" sldId="2076138252"/>
            <ac:picMk id="6" creationId="{2AABD0C4-5329-4574-8668-3A3F4A75BFB6}"/>
          </ac:picMkLst>
        </pc:picChg>
        <pc:picChg chg="add mod">
          <ac:chgData name="Mojtaba Taslimitehrani" userId="2d319c6a-7427-4d25-8d37-843f6cc58293" providerId="ADAL" clId="{6B3AC59E-08EB-4F2C-A5A7-50DC7F46534A}" dt="2022-08-03T08:43:18.640" v="1293" actId="1076"/>
          <ac:picMkLst>
            <pc:docMk/>
            <pc:sldMk cId="137448179" sldId="2076138252"/>
            <ac:picMk id="16" creationId="{12FE8B65-B4D2-E8DF-4029-03109064AA8C}"/>
          </ac:picMkLst>
        </pc:picChg>
        <pc:picChg chg="mod">
          <ac:chgData name="Mojtaba Taslimitehrani" userId="2d319c6a-7427-4d25-8d37-843f6cc58293" providerId="ADAL" clId="{6B3AC59E-08EB-4F2C-A5A7-50DC7F46534A}" dt="2022-08-03T08:46:01.141" v="1301" actId="1076"/>
          <ac:picMkLst>
            <pc:docMk/>
            <pc:sldMk cId="137448179" sldId="2076138252"/>
            <ac:picMk id="17" creationId="{E0FC8CFF-3EA9-1700-65D6-76BEFC83AC72}"/>
          </ac:picMkLst>
        </pc:picChg>
      </pc:sldChg>
      <pc:sldChg chg="addSp delSp modSp add mod ord">
        <pc:chgData name="Mojtaba Taslimitehrani" userId="2d319c6a-7427-4d25-8d37-843f6cc58293" providerId="ADAL" clId="{6B3AC59E-08EB-4F2C-A5A7-50DC7F46534A}" dt="2022-08-05T08:15:40.686" v="2826" actId="20577"/>
        <pc:sldMkLst>
          <pc:docMk/>
          <pc:sldMk cId="3233301926" sldId="2076138253"/>
        </pc:sldMkLst>
        <pc:spChg chg="del mod">
          <ac:chgData name="Mojtaba Taslimitehrani" userId="2d319c6a-7427-4d25-8d37-843f6cc58293" providerId="ADAL" clId="{6B3AC59E-08EB-4F2C-A5A7-50DC7F46534A}" dt="2022-08-04T15:28:27.089" v="2376" actId="478"/>
          <ac:spMkLst>
            <pc:docMk/>
            <pc:sldMk cId="3233301926" sldId="2076138253"/>
            <ac:spMk id="3" creationId="{5D352A85-C1F9-4D36-B870-86D143F45685}"/>
          </ac:spMkLst>
        </pc:spChg>
        <pc:spChg chg="mod">
          <ac:chgData name="Mojtaba Taslimitehrani" userId="2d319c6a-7427-4d25-8d37-843f6cc58293" providerId="ADAL" clId="{6B3AC59E-08EB-4F2C-A5A7-50DC7F46534A}" dt="2022-08-05T08:15:40.686" v="2826" actId="20577"/>
          <ac:spMkLst>
            <pc:docMk/>
            <pc:sldMk cId="3233301926" sldId="2076138253"/>
            <ac:spMk id="4" creationId="{3BE2B9B4-3B3B-4D66-BAA1-87D9E42FF5E0}"/>
          </ac:spMkLst>
        </pc:spChg>
        <pc:spChg chg="del">
          <ac:chgData name="Mojtaba Taslimitehrani" userId="2d319c6a-7427-4d25-8d37-843f6cc58293" providerId="ADAL" clId="{6B3AC59E-08EB-4F2C-A5A7-50DC7F46534A}" dt="2022-08-04T15:28:29.333" v="2377" actId="478"/>
          <ac:spMkLst>
            <pc:docMk/>
            <pc:sldMk cId="3233301926" sldId="2076138253"/>
            <ac:spMk id="6" creationId="{0B51AD6F-1097-4F01-85C4-4DEC9BCD381B}"/>
          </ac:spMkLst>
        </pc:spChg>
        <pc:spChg chg="del">
          <ac:chgData name="Mojtaba Taslimitehrani" userId="2d319c6a-7427-4d25-8d37-843f6cc58293" providerId="ADAL" clId="{6B3AC59E-08EB-4F2C-A5A7-50DC7F46534A}" dt="2022-08-04T15:28:49.110" v="2381" actId="478"/>
          <ac:spMkLst>
            <pc:docMk/>
            <pc:sldMk cId="3233301926" sldId="2076138253"/>
            <ac:spMk id="9" creationId="{4BA636B2-A86A-3F3E-1A7D-FA9D2A262D92}"/>
          </ac:spMkLst>
        </pc:spChg>
        <pc:spChg chg="del">
          <ac:chgData name="Mojtaba Taslimitehrani" userId="2d319c6a-7427-4d25-8d37-843f6cc58293" providerId="ADAL" clId="{6B3AC59E-08EB-4F2C-A5A7-50DC7F46534A}" dt="2022-08-04T15:28:30.738" v="2378" actId="478"/>
          <ac:spMkLst>
            <pc:docMk/>
            <pc:sldMk cId="3233301926" sldId="2076138253"/>
            <ac:spMk id="10" creationId="{88BD1446-A4A6-03EA-FD14-DE39C2E4ED3E}"/>
          </ac:spMkLst>
        </pc:spChg>
        <pc:spChg chg="del">
          <ac:chgData name="Mojtaba Taslimitehrani" userId="2d319c6a-7427-4d25-8d37-843f6cc58293" providerId="ADAL" clId="{6B3AC59E-08EB-4F2C-A5A7-50DC7F46534A}" dt="2022-08-04T15:28:32.064" v="2379" actId="478"/>
          <ac:spMkLst>
            <pc:docMk/>
            <pc:sldMk cId="3233301926" sldId="2076138253"/>
            <ac:spMk id="11" creationId="{07EBD3FE-0779-59B6-0087-20E90D80E7C0}"/>
          </ac:spMkLst>
        </pc:spChg>
        <pc:spChg chg="add mod">
          <ac:chgData name="Mojtaba Taslimitehrani" userId="2d319c6a-7427-4d25-8d37-843f6cc58293" providerId="ADAL" clId="{6B3AC59E-08EB-4F2C-A5A7-50DC7F46534A}" dt="2022-08-04T15:33:25.754" v="2501" actId="1076"/>
          <ac:spMkLst>
            <pc:docMk/>
            <pc:sldMk cId="3233301926" sldId="2076138253"/>
            <ac:spMk id="18" creationId="{53F98A06-E987-06C4-6DDA-353E2112766E}"/>
          </ac:spMkLst>
        </pc:spChg>
        <pc:picChg chg="add del mod">
          <ac:chgData name="Mojtaba Taslimitehrani" userId="2d319c6a-7427-4d25-8d37-843f6cc58293" providerId="ADAL" clId="{6B3AC59E-08EB-4F2C-A5A7-50DC7F46534A}" dt="2022-08-04T15:27:29.125" v="2369" actId="478"/>
          <ac:picMkLst>
            <pc:docMk/>
            <pc:sldMk cId="3233301926" sldId="2076138253"/>
            <ac:picMk id="5" creationId="{C30C1CAC-B052-1664-A284-F64981A396FD}"/>
          </ac:picMkLst>
        </pc:picChg>
        <pc:picChg chg="add mod">
          <ac:chgData name="Mojtaba Taslimitehrani" userId="2d319c6a-7427-4d25-8d37-843f6cc58293" providerId="ADAL" clId="{6B3AC59E-08EB-4F2C-A5A7-50DC7F46534A}" dt="2022-08-04T15:33:16.881" v="2498" actId="1076"/>
          <ac:picMkLst>
            <pc:docMk/>
            <pc:sldMk cId="3233301926" sldId="2076138253"/>
            <ac:picMk id="12" creationId="{1049699A-0339-C4A3-2D40-13EDE29C05F2}"/>
          </ac:picMkLst>
        </pc:picChg>
        <pc:picChg chg="add mod">
          <ac:chgData name="Mojtaba Taslimitehrani" userId="2d319c6a-7427-4d25-8d37-843f6cc58293" providerId="ADAL" clId="{6B3AC59E-08EB-4F2C-A5A7-50DC7F46534A}" dt="2022-08-04T15:33:14.968" v="2497" actId="1076"/>
          <ac:picMkLst>
            <pc:docMk/>
            <pc:sldMk cId="3233301926" sldId="2076138253"/>
            <ac:picMk id="14" creationId="{1B5BB308-80C7-B33E-0D23-51B3D66F7FD0}"/>
          </ac:picMkLst>
        </pc:picChg>
        <pc:cxnChg chg="add mod">
          <ac:chgData name="Mojtaba Taslimitehrani" userId="2d319c6a-7427-4d25-8d37-843f6cc58293" providerId="ADAL" clId="{6B3AC59E-08EB-4F2C-A5A7-50DC7F46534A}" dt="2022-08-04T15:33:23.628" v="2500" actId="14100"/>
          <ac:cxnSpMkLst>
            <pc:docMk/>
            <pc:sldMk cId="3233301926" sldId="2076138253"/>
            <ac:cxnSpMk id="16" creationId="{EEE36341-ECB8-D0B1-8A0B-F8C5A9140D6A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Blue: need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9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64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LOp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BCBDDA9-5739-448B-9306-6B27A4E66F7A}"/>
              </a:ext>
            </a:extLst>
          </p:cNvPr>
          <p:cNvGrpSpPr/>
          <p:nvPr userDrawn="1"/>
        </p:nvGrpSpPr>
        <p:grpSpPr>
          <a:xfrm>
            <a:off x="-3003" y="1"/>
            <a:ext cx="12195003" cy="6857998"/>
            <a:chOff x="-3003" y="1"/>
            <a:chExt cx="12195003" cy="6857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5CA5B-2443-4AAF-9E1B-FDE57B9864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5893"/>
            <a:stretch/>
          </p:blipFill>
          <p:spPr>
            <a:xfrm>
              <a:off x="2901" y="1"/>
              <a:ext cx="12189099" cy="5365126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E665338-F854-43E5-B009-0FBF528A83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94310"/>
            <a:stretch/>
          </p:blipFill>
          <p:spPr>
            <a:xfrm>
              <a:off x="-3003" y="5035296"/>
              <a:ext cx="12186096" cy="1822703"/>
            </a:xfrm>
            <a:prstGeom prst="rect">
              <a:avLst/>
            </a:prstGeom>
          </p:spPr>
        </p:pic>
      </p:grpSp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4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3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18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36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12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4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4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7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0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supervised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4DBFD55-249F-47CD-A97F-25D182F0E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92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36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0191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0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63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0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22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D6CE94-821B-4EFD-8C60-EC4DE24AF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87" r="327" b="10538"/>
          <a:stretch/>
        </p:blipFill>
        <p:spPr>
          <a:xfrm>
            <a:off x="13274" y="0"/>
            <a:ext cx="12175724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812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7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11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73942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63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24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da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90AB0B1-B281-4D73-8DB9-038F79033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1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3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0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9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96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8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81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6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light, nature, fire, looking&#10;&#10;Description automatically generated">
            <a:extLst>
              <a:ext uri="{FF2B5EF4-FFF2-40B4-BE49-F238E27FC236}">
                <a16:creationId xmlns:a16="http://schemas.microsoft.com/office/drawing/2014/main" id="{30E011A6-EDC6-41AA-996A-F228D38F7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390" r="545"/>
          <a:stretch/>
        </p:blipFill>
        <p:spPr>
          <a:xfrm>
            <a:off x="0" y="0"/>
            <a:ext cx="12188997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2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2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084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0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8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20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015247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71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79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64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8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89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260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7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4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6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9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00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0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6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9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6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9705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BA70-43FE-4B0D-9A2E-205854EF1DAF}" type="datetimeFigureOut">
              <a:rPr lang="en-DE" smtClean="0"/>
              <a:t>05/08/2022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A6C-858B-428D-9AE3-6B9A57F08AD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64001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23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3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59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0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6AE5ED9-4ADF-4AF4-A8C6-3D87F0BA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1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18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8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0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63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61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5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6032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1FB9BA-98C0-4062-BCDE-19A267454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9977"/>
          <a:stretch/>
        </p:blipFill>
        <p:spPr>
          <a:xfrm>
            <a:off x="-8511" y="1"/>
            <a:ext cx="12188996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1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7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0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2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51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6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02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60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4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4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tcamp Setup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E1F3AE-0193-4175-B1CA-53506BECD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1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2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1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63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3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2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53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3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7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PC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C20011-FB4F-4A4A-B9A8-B4CB4BBC2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07" r="124" b="1108"/>
          <a:stretch/>
        </p:blipFill>
        <p:spPr>
          <a:xfrm>
            <a:off x="12192" y="0"/>
            <a:ext cx="12176805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6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699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8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8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7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91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34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8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34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37.xml"/><Relationship Id="rId33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29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36.xml"/><Relationship Id="rId32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35.xml"/><Relationship Id="rId28" Type="http://schemas.openxmlformats.org/officeDocument/2006/relationships/slideLayout" Target="../slideLayouts/slideLayout14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31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34.xml"/><Relationship Id="rId27" Type="http://schemas.openxmlformats.org/officeDocument/2006/relationships/slideLayout" Target="../slideLayouts/slideLayout139.xml"/><Relationship Id="rId30" Type="http://schemas.openxmlformats.org/officeDocument/2006/relationships/slideLayout" Target="../slideLayouts/slideLayout14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7.xml"/><Relationship Id="rId4" Type="http://schemas.openxmlformats.org/officeDocument/2006/relationships/image" Target="../media/image3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Relationship Id="rId9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67" r:id="rId4"/>
    <p:sldLayoutId id="2147484431" r:id="rId5"/>
    <p:sldLayoutId id="2147484432" r:id="rId6"/>
    <p:sldLayoutId id="2147484439" r:id="rId7"/>
    <p:sldLayoutId id="2147484433" r:id="rId8"/>
    <p:sldLayoutId id="2147484437" r:id="rId9"/>
    <p:sldLayoutId id="2147484436" r:id="rId10"/>
    <p:sldLayoutId id="2147484435" r:id="rId11"/>
    <p:sldLayoutId id="2147484434" r:id="rId12"/>
    <p:sldLayoutId id="2147484438" r:id="rId13"/>
    <p:sldLayoutId id="2147484368" r:id="rId14"/>
    <p:sldLayoutId id="2147483760" r:id="rId15"/>
    <p:sldLayoutId id="2147483885" r:id="rId16"/>
    <p:sldLayoutId id="2147484007" r:id="rId17"/>
    <p:sldLayoutId id="2147483762" r:id="rId18"/>
    <p:sldLayoutId id="2147484152" r:id="rId19"/>
    <p:sldLayoutId id="2147484156" r:id="rId20"/>
    <p:sldLayoutId id="2147484304" r:id="rId21"/>
    <p:sldLayoutId id="2147484369" r:id="rId22"/>
    <p:sldLayoutId id="2147484209" r:id="rId23"/>
    <p:sldLayoutId id="2147484370" r:id="rId24"/>
    <p:sldLayoutId id="2147484371" r:id="rId25"/>
    <p:sldLayoutId id="2147484210" r:id="rId26"/>
    <p:sldLayoutId id="2147484372" r:id="rId27"/>
    <p:sldLayoutId id="2147484373" r:id="rId28"/>
    <p:sldLayoutId id="2147484211" r:id="rId29"/>
    <p:sldLayoutId id="2147484374" r:id="rId30"/>
    <p:sldLayoutId id="2147484375" r:id="rId31"/>
    <p:sldLayoutId id="2147484212" r:id="rId32"/>
    <p:sldLayoutId id="2147484376" r:id="rId33"/>
    <p:sldLayoutId id="2147484377" r:id="rId34"/>
    <p:sldLayoutId id="2147484213" r:id="rId35"/>
    <p:sldLayoutId id="2147484378" r:id="rId36"/>
    <p:sldLayoutId id="2147484379" r:id="rId37"/>
    <p:sldLayoutId id="2147484214" r:id="rId38"/>
    <p:sldLayoutId id="2147484380" r:id="rId39"/>
    <p:sldLayoutId id="2147484381" r:id="rId40"/>
    <p:sldLayoutId id="2147484305" r:id="rId41"/>
    <p:sldLayoutId id="2147484382" r:id="rId42"/>
    <p:sldLayoutId id="2147483847" r:id="rId43"/>
    <p:sldLayoutId id="2147484440" r:id="rId4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83" r:id="rId4"/>
    <p:sldLayoutId id="2147484384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85" r:id="rId13"/>
    <p:sldLayoutId id="2147484320" r:id="rId14"/>
    <p:sldLayoutId id="2147484386" r:id="rId15"/>
    <p:sldLayoutId id="2147484387" r:id="rId16"/>
    <p:sldLayoutId id="2147484321" r:id="rId17"/>
    <p:sldLayoutId id="2147484388" r:id="rId18"/>
    <p:sldLayoutId id="2147484389" r:id="rId19"/>
    <p:sldLayoutId id="2147484322" r:id="rId20"/>
    <p:sldLayoutId id="2147484390" r:id="rId21"/>
    <p:sldLayoutId id="2147484391" r:id="rId22"/>
    <p:sldLayoutId id="2147484323" r:id="rId23"/>
    <p:sldLayoutId id="2147484392" r:id="rId24"/>
    <p:sldLayoutId id="2147484393" r:id="rId25"/>
    <p:sldLayoutId id="2147484324" r:id="rId26"/>
    <p:sldLayoutId id="2147484394" r:id="rId27"/>
    <p:sldLayoutId id="2147484395" r:id="rId28"/>
    <p:sldLayoutId id="2147484325" r:id="rId29"/>
    <p:sldLayoutId id="2147484396" r:id="rId30"/>
    <p:sldLayoutId id="2147484397" r:id="rId31"/>
    <p:sldLayoutId id="2147484326" r:id="rId32"/>
    <p:sldLayoutId id="2147484398" r:id="rId33"/>
    <p:sldLayoutId id="214748432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99" r:id="rId4"/>
    <p:sldLayoutId id="2147484400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401" r:id="rId13"/>
    <p:sldLayoutId id="2147484340" r:id="rId14"/>
    <p:sldLayoutId id="2147484402" r:id="rId15"/>
    <p:sldLayoutId id="2147484403" r:id="rId16"/>
    <p:sldLayoutId id="2147484341" r:id="rId17"/>
    <p:sldLayoutId id="2147484404" r:id="rId18"/>
    <p:sldLayoutId id="2147484405" r:id="rId19"/>
    <p:sldLayoutId id="2147484342" r:id="rId20"/>
    <p:sldLayoutId id="2147484406" r:id="rId21"/>
    <p:sldLayoutId id="2147484407" r:id="rId22"/>
    <p:sldLayoutId id="2147484343" r:id="rId23"/>
    <p:sldLayoutId id="2147484408" r:id="rId24"/>
    <p:sldLayoutId id="2147484409" r:id="rId25"/>
    <p:sldLayoutId id="2147484344" r:id="rId26"/>
    <p:sldLayoutId id="2147484410" r:id="rId27"/>
    <p:sldLayoutId id="2147484411" r:id="rId28"/>
    <p:sldLayoutId id="2147484345" r:id="rId29"/>
    <p:sldLayoutId id="2147484412" r:id="rId30"/>
    <p:sldLayoutId id="2147484413" r:id="rId31"/>
    <p:sldLayoutId id="2147484346" r:id="rId32"/>
    <p:sldLayoutId id="2147484414" r:id="rId33"/>
    <p:sldLayoutId id="21474843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415" r:id="rId4"/>
    <p:sldLayoutId id="2147484416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417" r:id="rId13"/>
    <p:sldLayoutId id="2147484359" r:id="rId14"/>
    <p:sldLayoutId id="2147484418" r:id="rId15"/>
    <p:sldLayoutId id="2147484419" r:id="rId16"/>
    <p:sldLayoutId id="2147484360" r:id="rId17"/>
    <p:sldLayoutId id="2147484420" r:id="rId18"/>
    <p:sldLayoutId id="2147484421" r:id="rId19"/>
    <p:sldLayoutId id="2147484361" r:id="rId20"/>
    <p:sldLayoutId id="2147484422" r:id="rId21"/>
    <p:sldLayoutId id="2147484423" r:id="rId22"/>
    <p:sldLayoutId id="2147484362" r:id="rId23"/>
    <p:sldLayoutId id="2147484424" r:id="rId24"/>
    <p:sldLayoutId id="2147484425" r:id="rId25"/>
    <p:sldLayoutId id="2147484363" r:id="rId26"/>
    <p:sldLayoutId id="2147484426" r:id="rId27"/>
    <p:sldLayoutId id="2147484427" r:id="rId28"/>
    <p:sldLayoutId id="2147484364" r:id="rId29"/>
    <p:sldLayoutId id="2147484428" r:id="rId30"/>
    <p:sldLayoutId id="2147484429" r:id="rId31"/>
    <p:sldLayoutId id="2147484365" r:id="rId32"/>
    <p:sldLayoutId id="2147484430" r:id="rId33"/>
    <p:sldLayoutId id="214748436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60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710" r:id="rId4"/>
    <p:sldLayoutId id="2147483711" r:id="rId5"/>
    <p:sldLayoutId id="2147483712" r:id="rId6"/>
    <p:sldLayoutId id="2147483713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4. Data Preprocessing &amp; 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Avanade ASG Data Science Bootcamp</a:t>
            </a:r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20756"/>
            <a:ext cx="111415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CCA (</a:t>
            </a:r>
            <a:r>
              <a:rPr lang="de-DE" sz="3600" dirty="0" err="1"/>
              <a:t>Complete</a:t>
            </a:r>
            <a:r>
              <a:rPr lang="de-DE" sz="3600" dirty="0"/>
              <a:t> Case Analysis) - II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How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detect</a:t>
            </a:r>
            <a:r>
              <a:rPr lang="de-DE" dirty="0">
                <a:sym typeface="Wingdings" panose="05000000000000000000" pitchFamily="2" charset="2"/>
              </a:rPr>
              <a:t> null </a:t>
            </a:r>
            <a:r>
              <a:rPr lang="de-DE" dirty="0" err="1">
                <a:sym typeface="Wingdings" panose="05000000000000000000" pitchFamily="2" charset="2"/>
              </a:rPr>
              <a:t>values</a:t>
            </a:r>
            <a:r>
              <a:rPr lang="de-DE" dirty="0">
                <a:sym typeface="Wingdings" panose="05000000000000000000" pitchFamily="2" charset="2"/>
              </a:rPr>
              <a:t> in Pandas?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Calculate the percentage of the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52A85-C1F9-4D36-B870-86D143F45685}"/>
              </a:ext>
            </a:extLst>
          </p:cNvPr>
          <p:cNvSpPr txBox="1"/>
          <p:nvPr/>
        </p:nvSpPr>
        <p:spPr>
          <a:xfrm>
            <a:off x="493828" y="5171386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</a:rPr>
              <a:t>df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err="1">
                <a:solidFill>
                  <a:schemeClr val="bg1"/>
                </a:solidFill>
              </a:rPr>
              <a:t>isnull</a:t>
            </a:r>
            <a:r>
              <a:rPr lang="de-DE">
                <a:solidFill>
                  <a:schemeClr val="bg1"/>
                </a:solidFill>
              </a:rPr>
              <a:t>()</a:t>
            </a:r>
            <a:r>
              <a:rPr lang="de-DE" b="1">
                <a:solidFill>
                  <a:schemeClr val="bg1"/>
                </a:solidFill>
              </a:rPr>
              <a:t>.</a:t>
            </a:r>
            <a:r>
              <a:rPr lang="de-DE" b="1" err="1">
                <a:solidFill>
                  <a:schemeClr val="bg1"/>
                </a:solidFill>
              </a:rPr>
              <a:t>mean</a:t>
            </a:r>
            <a:r>
              <a:rPr lang="de-DE" b="1">
                <a:solidFill>
                  <a:schemeClr val="bg1"/>
                </a:solidFill>
              </a:rPr>
              <a:t>()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D857A-8C9B-49C5-AFCA-D635D22BAFC0}"/>
              </a:ext>
            </a:extLst>
          </p:cNvPr>
          <p:cNvSpPr txBox="1"/>
          <p:nvPr/>
        </p:nvSpPr>
        <p:spPr>
          <a:xfrm>
            <a:off x="525224" y="1594607"/>
            <a:ext cx="1108348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</a:rPr>
              <a:t>df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b="1" err="1">
                <a:solidFill>
                  <a:schemeClr val="bg1"/>
                </a:solidFill>
              </a:rPr>
              <a:t>isnull</a:t>
            </a:r>
            <a:r>
              <a:rPr lang="de-DE" b="1">
                <a:solidFill>
                  <a:schemeClr val="bg1"/>
                </a:solidFill>
              </a:rPr>
              <a:t>() 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err="1">
                <a:solidFill>
                  <a:schemeClr val="bg1"/>
                </a:solidFill>
                <a:sym typeface="Wingdings" panose="05000000000000000000" pitchFamily="2" charset="2"/>
              </a:rPr>
              <a:t>boolean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chemeClr val="bg1"/>
                </a:solidFill>
                <a:sym typeface="Wingdings" panose="05000000000000000000" pitchFamily="2" charset="2"/>
              </a:rPr>
              <a:t>indicating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chemeClr val="bg1"/>
                </a:solidFill>
                <a:sym typeface="Wingdings" panose="05000000000000000000" pitchFamily="2" charset="2"/>
              </a:rPr>
              <a:t>if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err="1">
                <a:solidFill>
                  <a:schemeClr val="bg1"/>
                </a:solidFill>
                <a:sym typeface="Wingdings" panose="05000000000000000000" pitchFamily="2" charset="2"/>
              </a:rPr>
              <a:t>column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chemeClr val="bg1"/>
                </a:solidFill>
                <a:sym typeface="Wingdings" panose="05000000000000000000" pitchFamily="2" charset="2"/>
              </a:rPr>
              <a:t>contains</a:t>
            </a:r>
            <a:r>
              <a:rPr lang="de-DE">
                <a:solidFill>
                  <a:schemeClr val="bg1"/>
                </a:solidFill>
                <a:sym typeface="Wingdings" panose="05000000000000000000" pitchFamily="2" charset="2"/>
              </a:rPr>
              <a:t> null </a:t>
            </a:r>
            <a:r>
              <a:rPr lang="de-DE" err="1">
                <a:solidFill>
                  <a:schemeClr val="bg1"/>
                </a:solidFill>
                <a:sym typeface="Wingdings" panose="05000000000000000000" pitchFamily="2" charset="2"/>
              </a:rPr>
              <a:t>values</a:t>
            </a:r>
            <a:endParaRPr lang="de-DE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F2C97-FCAC-3152-E05D-241419AC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72" y="2427513"/>
            <a:ext cx="2409752" cy="2189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3EE5D-9D63-A513-653D-6D47C3E4E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79" y="5591601"/>
            <a:ext cx="2423745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565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20756"/>
            <a:ext cx="11141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CCA (</a:t>
            </a:r>
            <a:r>
              <a:rPr lang="de-DE" sz="3600" dirty="0" err="1"/>
              <a:t>Complete</a:t>
            </a:r>
            <a:r>
              <a:rPr lang="de-DE" sz="3600" dirty="0"/>
              <a:t> Case Analysis) – III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We want to create a list of columns with less than 5%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It outputs a list of all columns in </a:t>
            </a:r>
            <a:r>
              <a:rPr lang="en-US" dirty="0" err="1">
                <a:sym typeface="Wingdings" panose="05000000000000000000" pitchFamily="2" charset="2"/>
              </a:rPr>
              <a:t>df</a:t>
            </a: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ym typeface="Wingdings" panose="05000000000000000000" pitchFamily="2" charset="2"/>
              </a:rPr>
              <a:t>dropping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records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which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contain</a:t>
            </a:r>
            <a:r>
              <a:rPr lang="it-IT" dirty="0">
                <a:sym typeface="Wingdings" panose="05000000000000000000" pitchFamily="2" charset="2"/>
              </a:rPr>
              <a:t> a </a:t>
            </a:r>
            <a:r>
              <a:rPr lang="it-IT" dirty="0" err="1">
                <a:sym typeface="Wingdings" panose="05000000000000000000" pitchFamily="2" charset="2"/>
              </a:rPr>
              <a:t>null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value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Plot the distribution of these columns before and after CCA imputation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52A85-C1F9-4D36-B870-86D143F45685}"/>
              </a:ext>
            </a:extLst>
          </p:cNvPr>
          <p:cNvSpPr txBox="1"/>
          <p:nvPr/>
        </p:nvSpPr>
        <p:spPr>
          <a:xfrm>
            <a:off x="525224" y="3351704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chemeClr val="bg1"/>
                </a:solidFill>
                <a:sym typeface="Wingdings" panose="05000000000000000000" pitchFamily="2" charset="2"/>
              </a:rPr>
              <a:t>df</a:t>
            </a:r>
            <a:r>
              <a:rPr lang="it-IT">
                <a:solidFill>
                  <a:schemeClr val="bg1"/>
                </a:solidFill>
                <a:sym typeface="Wingdings" panose="05000000000000000000" pitchFamily="2" charset="2"/>
              </a:rPr>
              <a:t>= </a:t>
            </a:r>
            <a:r>
              <a:rPr lang="it-IT" err="1">
                <a:solidFill>
                  <a:schemeClr val="bg1"/>
                </a:solidFill>
                <a:sym typeface="Wingdings" panose="05000000000000000000" pitchFamily="2" charset="2"/>
              </a:rPr>
              <a:t>df.</a:t>
            </a:r>
            <a:r>
              <a:rPr lang="it-IT" b="1" err="1">
                <a:solidFill>
                  <a:schemeClr val="bg1"/>
                </a:solidFill>
                <a:sym typeface="Wingdings" panose="05000000000000000000" pitchFamily="2" charset="2"/>
              </a:rPr>
              <a:t>dropna</a:t>
            </a:r>
            <a:r>
              <a:rPr lang="it-IT" b="1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subset=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cca_cols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 axis=0</a:t>
            </a:r>
            <a:r>
              <a:rPr lang="it-IT" b="1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en-US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136EB-F16D-40A6-9AED-80090D6958CC}"/>
              </a:ext>
            </a:extLst>
          </p:cNvPr>
          <p:cNvSpPr txBox="1"/>
          <p:nvPr/>
        </p:nvSpPr>
        <p:spPr>
          <a:xfrm>
            <a:off x="525224" y="2528630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cca</a:t>
            </a:r>
            <a:r>
              <a:rPr lang="en-US" err="1">
                <a:solidFill>
                  <a:schemeClr val="bg1"/>
                </a:solidFill>
              </a:rPr>
              <a:t>_cols</a:t>
            </a:r>
            <a:r>
              <a:rPr lang="en-US">
                <a:solidFill>
                  <a:schemeClr val="bg1"/>
                </a:solidFill>
              </a:rPr>
              <a:t> = [col for col in </a:t>
            </a:r>
            <a:r>
              <a:rPr lang="en-US" err="1">
                <a:solidFill>
                  <a:schemeClr val="bg1"/>
                </a:solidFill>
              </a:rPr>
              <a:t>df.columns</a:t>
            </a:r>
            <a:r>
              <a:rPr lang="en-US">
                <a:solidFill>
                  <a:schemeClr val="bg1"/>
                </a:solidFill>
              </a:rPr>
              <a:t> if df[col].</a:t>
            </a:r>
            <a:r>
              <a:rPr lang="en-US" err="1">
                <a:solidFill>
                  <a:schemeClr val="bg1"/>
                </a:solidFill>
              </a:rPr>
              <a:t>isnull</a:t>
            </a:r>
            <a:r>
              <a:rPr lang="en-US">
                <a:solidFill>
                  <a:schemeClr val="bg1"/>
                </a:solidFill>
              </a:rPr>
              <a:t>().mean() &lt;0.5] </a:t>
            </a:r>
            <a:endParaRPr lang="en-US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FE37B5A7-6F4D-4D36-B0CE-6715CA57D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49" y="4309992"/>
            <a:ext cx="2569630" cy="1697046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501179D-D242-4926-85D1-5EDA6EA9E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95" y="4309993"/>
            <a:ext cx="2620958" cy="1684901"/>
          </a:xfrm>
          <a:prstGeom prst="rect">
            <a:avLst/>
          </a:prstGeom>
        </p:spPr>
      </p:pic>
      <p:pic>
        <p:nvPicPr>
          <p:cNvPr id="12" name="Picture 11" descr="col = yr_built">
            <a:extLst>
              <a:ext uri="{FF2B5EF4-FFF2-40B4-BE49-F238E27FC236}">
                <a16:creationId xmlns:a16="http://schemas.microsoft.com/office/drawing/2014/main" id="{0DDF7C1D-9B85-4DF0-B74A-52CEFB90FF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380" y="4279262"/>
            <a:ext cx="2709490" cy="16970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0980D8-10B1-15CC-7F56-E5CB44E16132}"/>
              </a:ext>
            </a:extLst>
          </p:cNvPr>
          <p:cNvSpPr txBox="1"/>
          <p:nvPr/>
        </p:nvSpPr>
        <p:spPr>
          <a:xfrm>
            <a:off x="525224" y="1705556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df.</a:t>
            </a:r>
            <a:r>
              <a:rPr lang="en-US" b="1" err="1">
                <a:solidFill>
                  <a:schemeClr val="bg1"/>
                </a:solidFill>
              </a:rPr>
              <a:t>columns</a:t>
            </a:r>
            <a:endParaRPr lang="en-US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29028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Mean </a:t>
            </a:r>
            <a:r>
              <a:rPr lang="de-DE" sz="3600" dirty="0" err="1"/>
              <a:t>or</a:t>
            </a:r>
            <a:r>
              <a:rPr lang="de-DE" sz="3600" dirty="0"/>
              <a:t> Median Imputation -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Mean </a:t>
            </a:r>
            <a:r>
              <a:rPr lang="de-DE" sz="1800" dirty="0" err="1"/>
              <a:t>or</a:t>
            </a:r>
            <a:r>
              <a:rPr lang="de-DE" sz="1800" dirty="0"/>
              <a:t> Median Imputation </a:t>
            </a:r>
            <a:r>
              <a:rPr lang="de-DE" sz="1800" dirty="0" err="1"/>
              <a:t>amounts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replacing</a:t>
            </a:r>
            <a:r>
              <a:rPr lang="de-DE" sz="1800" dirty="0"/>
              <a:t> all </a:t>
            </a:r>
            <a:r>
              <a:rPr lang="de-DE" sz="1800" dirty="0" err="1"/>
              <a:t>missing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mean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median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variable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348C63-527E-4286-8A38-F7F0D1962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0" y="1944553"/>
            <a:ext cx="5394469" cy="2137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23A5F46-5164-4571-999F-56803359FED7}"/>
              </a:ext>
            </a:extLst>
          </p:cNvPr>
          <p:cNvSpPr/>
          <p:nvPr/>
        </p:nvSpPr>
        <p:spPr>
          <a:xfrm>
            <a:off x="6035825" y="2331131"/>
            <a:ext cx="408143" cy="24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AABD0C4-5329-4574-8668-3A3F4A75B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34" y="1944553"/>
            <a:ext cx="5394469" cy="2137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62F33C-69C5-429C-B446-AA9EB7B64F5B}"/>
              </a:ext>
            </a:extLst>
          </p:cNvPr>
          <p:cNvSpPr txBox="1"/>
          <p:nvPr/>
        </p:nvSpPr>
        <p:spPr>
          <a:xfrm>
            <a:off x="6753571" y="4593756"/>
            <a:ext cx="22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Median </a:t>
            </a:r>
            <a:r>
              <a:rPr lang="de-DE" err="1"/>
              <a:t>of</a:t>
            </a:r>
            <a:r>
              <a:rPr lang="de-DE"/>
              <a:t> Room = </a:t>
            </a:r>
            <a:r>
              <a:rPr lang="de-DE">
                <a:sym typeface="Wingdings" panose="05000000000000000000" pitchFamily="2" charset="2"/>
              </a:rPr>
              <a:t>2</a:t>
            </a:r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A8555-713F-4215-AC28-D6F5B997A53B}"/>
              </a:ext>
            </a:extLst>
          </p:cNvPr>
          <p:cNvSpPr txBox="1"/>
          <p:nvPr/>
        </p:nvSpPr>
        <p:spPr>
          <a:xfrm>
            <a:off x="6502034" y="2874973"/>
            <a:ext cx="750449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1200">
                <a:solidFill>
                  <a:srgbClr val="C00000"/>
                </a:solidFill>
              </a:rPr>
              <a:t>2</a:t>
            </a:r>
            <a:endParaRPr lang="en-DE" sz="120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1EED4-5842-4AEC-8FF1-6AA557176845}"/>
              </a:ext>
            </a:extLst>
          </p:cNvPr>
          <p:cNvSpPr txBox="1"/>
          <p:nvPr/>
        </p:nvSpPr>
        <p:spPr>
          <a:xfrm>
            <a:off x="6753571" y="4325710"/>
            <a:ext cx="455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Mean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Bedrooms</a:t>
            </a:r>
            <a:r>
              <a:rPr lang="de-DE"/>
              <a:t> = (1+2+1)/3 = 1.33 </a:t>
            </a:r>
            <a:r>
              <a:rPr lang="de-DE">
                <a:sym typeface="Wingdings" panose="05000000000000000000" pitchFamily="2" charset="2"/>
              </a:rPr>
              <a:t> 1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39249-BB73-4455-BF4B-4E80AE9BB9B9}"/>
              </a:ext>
            </a:extLst>
          </p:cNvPr>
          <p:cNvSpPr txBox="1"/>
          <p:nvPr/>
        </p:nvSpPr>
        <p:spPr>
          <a:xfrm>
            <a:off x="7421350" y="2192631"/>
            <a:ext cx="750449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1200">
                <a:solidFill>
                  <a:srgbClr val="C00000"/>
                </a:solidFill>
              </a:rPr>
              <a:t>1</a:t>
            </a:r>
            <a:endParaRPr lang="en-DE" sz="120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5A2B5-6265-4DA7-946B-F1AE62D1A275}"/>
              </a:ext>
            </a:extLst>
          </p:cNvPr>
          <p:cNvSpPr txBox="1"/>
          <p:nvPr/>
        </p:nvSpPr>
        <p:spPr>
          <a:xfrm>
            <a:off x="7421349" y="2435948"/>
            <a:ext cx="750449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1200">
                <a:solidFill>
                  <a:srgbClr val="C00000"/>
                </a:solidFill>
              </a:rPr>
              <a:t>1</a:t>
            </a:r>
            <a:endParaRPr lang="en-DE" sz="120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2F893-FC77-4124-95CF-25C9B4434E26}"/>
              </a:ext>
            </a:extLst>
          </p:cNvPr>
          <p:cNvSpPr txBox="1"/>
          <p:nvPr/>
        </p:nvSpPr>
        <p:spPr>
          <a:xfrm>
            <a:off x="7434456" y="2892186"/>
            <a:ext cx="750449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1200">
                <a:solidFill>
                  <a:srgbClr val="C00000"/>
                </a:solidFill>
              </a:rPr>
              <a:t>1</a:t>
            </a:r>
            <a:endParaRPr lang="en-DE" sz="120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BEB6E-4443-4506-ADCD-ABD22F9107BB}"/>
              </a:ext>
            </a:extLst>
          </p:cNvPr>
          <p:cNvSpPr txBox="1"/>
          <p:nvPr/>
        </p:nvSpPr>
        <p:spPr>
          <a:xfrm>
            <a:off x="7434456" y="3348424"/>
            <a:ext cx="750449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1200">
                <a:solidFill>
                  <a:srgbClr val="C00000"/>
                </a:solidFill>
              </a:rPr>
              <a:t>1</a:t>
            </a:r>
            <a:endParaRPr lang="en-DE" sz="120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B1CF2-B955-468F-A896-1C0B5F032BC6}"/>
              </a:ext>
            </a:extLst>
          </p:cNvPr>
          <p:cNvSpPr txBox="1"/>
          <p:nvPr/>
        </p:nvSpPr>
        <p:spPr>
          <a:xfrm>
            <a:off x="7434456" y="3552269"/>
            <a:ext cx="750449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1200">
                <a:solidFill>
                  <a:srgbClr val="C00000"/>
                </a:solidFill>
              </a:rPr>
              <a:t>1</a:t>
            </a:r>
            <a:endParaRPr lang="en-DE" sz="120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5F4D50-6993-DDD9-1F6D-564CD8122CB4}"/>
              </a:ext>
            </a:extLst>
          </p:cNvPr>
          <p:cNvSpPr txBox="1"/>
          <p:nvPr/>
        </p:nvSpPr>
        <p:spPr>
          <a:xfrm>
            <a:off x="608980" y="4857523"/>
            <a:ext cx="9087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/>
              <a:t>Assumptions</a:t>
            </a:r>
            <a:r>
              <a:rPr lang="de-DE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is missing completely at random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missing values look like the majority of the values (mean or median)</a:t>
            </a:r>
          </a:p>
        </p:txBody>
      </p:sp>
    </p:spTree>
    <p:extLst>
      <p:ext uri="{BB962C8B-B14F-4D97-AF65-F5344CB8AC3E}">
        <p14:creationId xmlns:p14="http://schemas.microsoft.com/office/powerpoint/2010/main" val="618846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Mean </a:t>
            </a:r>
            <a:r>
              <a:rPr lang="de-DE" sz="3600" dirty="0" err="1"/>
              <a:t>or</a:t>
            </a:r>
            <a:r>
              <a:rPr lang="de-DE" sz="3600" dirty="0"/>
              <a:t> Median Imputation - 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err="1"/>
              <a:t>Recap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Mean, Median,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dataset</a:t>
            </a:r>
            <a:r>
              <a:rPr lang="de-DE" dirty="0"/>
              <a:t> = </a:t>
            </a:r>
            <a:r>
              <a:rPr lang="en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[ 1, 2, 2, 3, 4, 7, 9 ]</a:t>
            </a:r>
            <a:endParaRPr lang="de-DE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 dirty="0"/>
              <a:t>Median =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separating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half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half </a:t>
            </a:r>
            <a:r>
              <a:rPr lang="de-DE" dirty="0">
                <a:sym typeface="Wingdings" panose="05000000000000000000" pitchFamily="2" charset="2"/>
              </a:rPr>
              <a:t> 3</a:t>
            </a:r>
            <a:endParaRPr lang="de-DE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 dirty="0"/>
              <a:t>Mean = </a:t>
            </a:r>
            <a:r>
              <a:rPr lang="de-DE" dirty="0" err="1"/>
              <a:t>arithmetic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(1+2+2+3+4+7+9)/7 = 4</a:t>
            </a:r>
            <a:endParaRPr lang="de-DE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 dirty="0"/>
              <a:t>Mode = </a:t>
            </a:r>
            <a:r>
              <a:rPr lang="en-US" dirty="0"/>
              <a:t>Most frequent value </a:t>
            </a:r>
            <a:r>
              <a:rPr lang="en-US" dirty="0">
                <a:sym typeface="Wingdings" panose="05000000000000000000" pitchFamily="2" charset="2"/>
              </a:rPr>
              <a:t>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C36F8-94BD-4124-9AA8-6BB5729C437B}"/>
              </a:ext>
            </a:extLst>
          </p:cNvPr>
          <p:cNvSpPr txBox="1"/>
          <p:nvPr/>
        </p:nvSpPr>
        <p:spPr>
          <a:xfrm>
            <a:off x="624840" y="2670241"/>
            <a:ext cx="110834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When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use</a:t>
            </a:r>
            <a:r>
              <a:rPr lang="de-DE" b="1" dirty="0"/>
              <a:t> </a:t>
            </a:r>
            <a:r>
              <a:rPr lang="de-DE" b="1" dirty="0" err="1"/>
              <a:t>mean</a:t>
            </a:r>
            <a:r>
              <a:rPr lang="de-DE" b="1" dirty="0"/>
              <a:t> </a:t>
            </a:r>
            <a:r>
              <a:rPr lang="de-DE" b="1" dirty="0" err="1"/>
              <a:t>or</a:t>
            </a:r>
            <a:r>
              <a:rPr lang="de-DE" b="1" dirty="0"/>
              <a:t> median?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Use </a:t>
            </a:r>
            <a:r>
              <a:rPr lang="de-DE" sz="1600" u="sng" dirty="0" err="1"/>
              <a:t>mean</a:t>
            </a:r>
            <a:r>
              <a:rPr lang="de-DE" sz="1600" dirty="0"/>
              <a:t> </a:t>
            </a:r>
            <a:r>
              <a:rPr lang="de-DE" sz="1600" dirty="0" err="1"/>
              <a:t>imputation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u="sng" dirty="0" err="1"/>
              <a:t>symmetric</a:t>
            </a:r>
            <a:r>
              <a:rPr lang="de-DE" sz="1600" dirty="0"/>
              <a:t> </a:t>
            </a:r>
            <a:r>
              <a:rPr lang="de-DE" sz="1600" dirty="0" err="1"/>
              <a:t>distributions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Use </a:t>
            </a:r>
            <a:r>
              <a:rPr lang="de-DE" sz="1600" u="sng" dirty="0"/>
              <a:t>median</a:t>
            </a:r>
            <a:r>
              <a:rPr lang="de-DE" sz="1600" dirty="0"/>
              <a:t> </a:t>
            </a:r>
            <a:r>
              <a:rPr lang="de-DE" sz="1600" dirty="0" err="1"/>
              <a:t>imputation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u="sng" dirty="0" err="1"/>
              <a:t>skewed</a:t>
            </a:r>
            <a:r>
              <a:rPr lang="de-DE" sz="1600" dirty="0"/>
              <a:t> </a:t>
            </a:r>
            <a:r>
              <a:rPr lang="de-DE" sz="1600" dirty="0" err="1"/>
              <a:t>distributions</a:t>
            </a:r>
            <a:br>
              <a:rPr lang="de-DE" sz="1600" dirty="0"/>
            </a:br>
            <a:r>
              <a:rPr lang="de-DE" sz="1600" dirty="0"/>
              <a:t>(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skewed</a:t>
            </a:r>
            <a:r>
              <a:rPr lang="de-DE" sz="1600" dirty="0"/>
              <a:t> </a:t>
            </a:r>
            <a:r>
              <a:rPr lang="de-DE" sz="1600" dirty="0" err="1"/>
              <a:t>distributions</a:t>
            </a:r>
            <a:r>
              <a:rPr lang="de-DE" sz="1600" dirty="0"/>
              <a:t>, median </a:t>
            </a:r>
            <a:r>
              <a:rPr lang="de-DE" sz="1600" dirty="0" err="1"/>
              <a:t>is</a:t>
            </a:r>
            <a:r>
              <a:rPr lang="de-DE" sz="1600" dirty="0"/>
              <a:t> a </a:t>
            </a:r>
            <a:r>
              <a:rPr lang="de-DE" sz="1600" dirty="0" err="1"/>
              <a:t>better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representation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majority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r>
              <a:rPr lang="de-DE" sz="1600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FC8CFF-3EA9-1700-65D6-76BEFC83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583" y="3563039"/>
            <a:ext cx="5376958" cy="20287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2FE8B65-B4D2-E8DF-4029-03109064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0324" y="610475"/>
            <a:ext cx="1548055" cy="26538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5165C1-1600-2FBC-5CD7-82648EE91B55}"/>
              </a:ext>
            </a:extLst>
          </p:cNvPr>
          <p:cNvSpPr txBox="1"/>
          <p:nvPr/>
        </p:nvSpPr>
        <p:spPr>
          <a:xfrm>
            <a:off x="9314385" y="3277363"/>
            <a:ext cx="2086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"/>
              <a:t>https://en.wikipedia.org/wiki/Mode_(statistics)#/media/File:Visualisation_mode_median_mean.svg</a:t>
            </a:r>
            <a:endParaRPr lang="en-DE" sz="500"/>
          </a:p>
        </p:txBody>
      </p:sp>
    </p:spTree>
    <p:extLst>
      <p:ext uri="{BB962C8B-B14F-4D97-AF65-F5344CB8AC3E}">
        <p14:creationId xmlns:p14="http://schemas.microsoft.com/office/powerpoint/2010/main" val="1374481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Mean </a:t>
            </a:r>
            <a:r>
              <a:rPr lang="de-DE" sz="3600" dirty="0" err="1"/>
              <a:t>or</a:t>
            </a:r>
            <a:r>
              <a:rPr lang="de-DE" sz="3600" dirty="0"/>
              <a:t> Median Imputation -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Replacing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null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column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new_value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avoid</a:t>
            </a:r>
            <a:r>
              <a:rPr lang="de-DE" sz="1800" dirty="0"/>
              <a:t> </a:t>
            </a:r>
            <a:r>
              <a:rPr lang="de-DE" sz="1800" dirty="0" err="1"/>
              <a:t>overfitting</a:t>
            </a:r>
            <a:r>
              <a:rPr lang="de-DE" sz="1800" dirty="0"/>
              <a:t>, </a:t>
            </a:r>
            <a:r>
              <a:rPr lang="de-DE" sz="1800" dirty="0" err="1"/>
              <a:t>mean</a:t>
            </a:r>
            <a:r>
              <a:rPr lang="de-DE" sz="1800" dirty="0"/>
              <a:t>/median </a:t>
            </a:r>
            <a:r>
              <a:rPr lang="de-DE" sz="1800" dirty="0" err="1"/>
              <a:t>should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calculated</a:t>
            </a:r>
            <a:r>
              <a:rPr lang="de-DE" sz="1800" dirty="0"/>
              <a:t> </a:t>
            </a:r>
            <a:r>
              <a:rPr lang="de-DE" sz="1800" dirty="0" err="1"/>
              <a:t>only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train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13767-E5B0-49E7-92AA-A674670B97B0}"/>
              </a:ext>
            </a:extLst>
          </p:cNvPr>
          <p:cNvSpPr txBox="1"/>
          <p:nvPr/>
        </p:nvSpPr>
        <p:spPr>
          <a:xfrm>
            <a:off x="583290" y="3105834"/>
            <a:ext cx="1108348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</a:rPr>
              <a:t>column_mean</a:t>
            </a:r>
            <a:r>
              <a:rPr lang="de-DE">
                <a:solidFill>
                  <a:schemeClr val="bg1"/>
                </a:solidFill>
              </a:rPr>
              <a:t> = </a:t>
            </a:r>
            <a:r>
              <a:rPr lang="de-DE" err="1">
                <a:solidFill>
                  <a:schemeClr val="bg1"/>
                </a:solidFill>
              </a:rPr>
              <a:t>X_train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b="1" err="1">
                <a:solidFill>
                  <a:schemeClr val="bg1"/>
                </a:solidFill>
              </a:rPr>
              <a:t>mean</a:t>
            </a:r>
            <a:r>
              <a:rPr lang="de-DE" b="1">
                <a:solidFill>
                  <a:schemeClr val="bg1"/>
                </a:solidFill>
              </a:rPr>
              <a:t>()</a:t>
            </a:r>
          </a:p>
          <a:p>
            <a:r>
              <a:rPr lang="de-DE" err="1">
                <a:solidFill>
                  <a:schemeClr val="bg1"/>
                </a:solidFill>
              </a:rPr>
              <a:t>column_median</a:t>
            </a:r>
            <a:r>
              <a:rPr lang="de-DE">
                <a:solidFill>
                  <a:schemeClr val="bg1"/>
                </a:solidFill>
              </a:rPr>
              <a:t> = </a:t>
            </a:r>
            <a:r>
              <a:rPr lang="de-DE" err="1">
                <a:solidFill>
                  <a:schemeClr val="bg1"/>
                </a:solidFill>
              </a:rPr>
              <a:t>X_train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b="1">
                <a:solidFill>
                  <a:schemeClr val="bg1"/>
                </a:solidFill>
              </a:rPr>
              <a:t>median()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18503-02A3-4428-82B5-E2BFE0A9C9D7}"/>
              </a:ext>
            </a:extLst>
          </p:cNvPr>
          <p:cNvSpPr txBox="1"/>
          <p:nvPr/>
        </p:nvSpPr>
        <p:spPr>
          <a:xfrm>
            <a:off x="583290" y="3974996"/>
            <a:ext cx="1108348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</a:rPr>
              <a:t>X_train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 = </a:t>
            </a:r>
            <a:r>
              <a:rPr lang="de-DE" err="1">
                <a:solidFill>
                  <a:schemeClr val="bg1"/>
                </a:solidFill>
              </a:rPr>
              <a:t>X_train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err="1">
                <a:solidFill>
                  <a:schemeClr val="bg1"/>
                </a:solidFill>
              </a:rPr>
              <a:t>fillna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err="1">
                <a:solidFill>
                  <a:schemeClr val="bg1"/>
                </a:solidFill>
              </a:rPr>
              <a:t>column_mean</a:t>
            </a:r>
            <a:r>
              <a:rPr lang="de-DE">
                <a:solidFill>
                  <a:schemeClr val="bg1"/>
                </a:solidFill>
              </a:rPr>
              <a:t>)</a:t>
            </a:r>
            <a:br>
              <a:rPr lang="de-DE">
                <a:solidFill>
                  <a:schemeClr val="bg1"/>
                </a:solidFill>
              </a:rPr>
            </a:br>
            <a:r>
              <a:rPr lang="de-DE" err="1">
                <a:solidFill>
                  <a:schemeClr val="bg1"/>
                </a:solidFill>
              </a:rPr>
              <a:t>X_test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 = </a:t>
            </a:r>
            <a:r>
              <a:rPr lang="de-DE" err="1">
                <a:solidFill>
                  <a:schemeClr val="bg1"/>
                </a:solidFill>
              </a:rPr>
              <a:t>X_test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err="1">
                <a:solidFill>
                  <a:schemeClr val="bg1"/>
                </a:solidFill>
              </a:rPr>
              <a:t>fillna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err="1">
                <a:solidFill>
                  <a:schemeClr val="bg1"/>
                </a:solidFill>
              </a:rPr>
              <a:t>column_mean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8B105D-D67F-D5B8-1E1E-C1BBF1E2E3F8}"/>
              </a:ext>
            </a:extLst>
          </p:cNvPr>
          <p:cNvSpPr txBox="1"/>
          <p:nvPr/>
        </p:nvSpPr>
        <p:spPr>
          <a:xfrm>
            <a:off x="583290" y="1605945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</a:rPr>
              <a:t>df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b="1" err="1">
                <a:solidFill>
                  <a:schemeClr val="bg1"/>
                </a:solidFill>
              </a:rPr>
              <a:t>fillna</a:t>
            </a:r>
            <a:r>
              <a:rPr lang="de-DE" b="1">
                <a:solidFill>
                  <a:schemeClr val="bg1"/>
                </a:solidFill>
              </a:rPr>
              <a:t>(</a:t>
            </a:r>
            <a:r>
              <a:rPr lang="de-DE" err="1">
                <a:solidFill>
                  <a:schemeClr val="bg1"/>
                </a:solidFill>
              </a:rPr>
              <a:t>new_value</a:t>
            </a:r>
            <a:r>
              <a:rPr lang="de-DE" b="1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08141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Frequent </a:t>
            </a:r>
            <a:r>
              <a:rPr lang="de-DE" sz="3600" dirty="0" err="1"/>
              <a:t>Category</a:t>
            </a:r>
            <a:r>
              <a:rPr lang="de-DE" sz="3600" dirty="0"/>
              <a:t> Imputation (Mode Imputation)-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Frequent </a:t>
            </a:r>
            <a:r>
              <a:rPr lang="de-DE" sz="1800" dirty="0" err="1"/>
              <a:t>Category</a:t>
            </a:r>
            <a:r>
              <a:rPr lang="de-DE" sz="1800" dirty="0"/>
              <a:t> Imputation </a:t>
            </a:r>
            <a:r>
              <a:rPr lang="de-DE" sz="1800" dirty="0" err="1"/>
              <a:t>amounts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replacing</a:t>
            </a:r>
            <a:r>
              <a:rPr lang="de-DE" sz="1800" dirty="0"/>
              <a:t> all </a:t>
            </a:r>
            <a:br>
              <a:rPr lang="de-DE" sz="1800" dirty="0"/>
            </a:br>
            <a:r>
              <a:rPr lang="de-DE" sz="1800" dirty="0" err="1"/>
              <a:t>missing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most</a:t>
            </a:r>
            <a:r>
              <a:rPr lang="de-DE" sz="1800" dirty="0"/>
              <a:t> frequent </a:t>
            </a:r>
            <a:r>
              <a:rPr lang="de-DE" sz="1800" dirty="0" err="1"/>
              <a:t>value</a:t>
            </a:r>
            <a:r>
              <a:rPr lang="de-DE" sz="1800" dirty="0"/>
              <a:t> (</a:t>
            </a:r>
            <a:r>
              <a:rPr lang="de-DE" sz="1800" dirty="0" err="1"/>
              <a:t>mode</a:t>
            </a:r>
            <a:r>
              <a:rPr lang="de-DE" sz="1800" dirty="0"/>
              <a:t>) </a:t>
            </a:r>
            <a:br>
              <a:rPr lang="de-DE" sz="1800" dirty="0"/>
            </a:b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variable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23A5F46-5164-4571-999F-56803359FED7}"/>
              </a:ext>
            </a:extLst>
          </p:cNvPr>
          <p:cNvSpPr/>
          <p:nvPr/>
        </p:nvSpPr>
        <p:spPr>
          <a:xfrm>
            <a:off x="8797772" y="3243606"/>
            <a:ext cx="661480" cy="213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C36F8-94BD-4124-9AA8-6BB5729C437B}"/>
              </a:ext>
            </a:extLst>
          </p:cNvPr>
          <p:cNvSpPr txBox="1"/>
          <p:nvPr/>
        </p:nvSpPr>
        <p:spPr>
          <a:xfrm>
            <a:off x="411316" y="4536146"/>
            <a:ext cx="1108348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distributed</a:t>
            </a:r>
            <a:r>
              <a:rPr lang="de-DE" sz="1600" dirty="0"/>
              <a:t> </a:t>
            </a:r>
            <a:r>
              <a:rPr lang="de-DE" sz="1600" dirty="0" err="1"/>
              <a:t>completely</a:t>
            </a:r>
            <a:r>
              <a:rPr lang="de-DE" sz="1600" dirty="0"/>
              <a:t> </a:t>
            </a:r>
            <a:r>
              <a:rPr lang="de-DE" sz="1600" dirty="0" err="1"/>
              <a:t>randomly</a:t>
            </a:r>
            <a:endParaRPr lang="de-DE" sz="1600" dirty="0"/>
          </a:p>
          <a:p>
            <a:r>
              <a:rPr lang="de-DE" sz="1600" dirty="0"/>
              <a:t>(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value</a:t>
            </a:r>
            <a:r>
              <a:rPr lang="de-DE" sz="1600" dirty="0"/>
              <a:t> </a:t>
            </a:r>
            <a:r>
              <a:rPr lang="de-DE" sz="1600" dirty="0" err="1"/>
              <a:t>looks</a:t>
            </a:r>
            <a:r>
              <a:rPr lang="de-DE" sz="1600" dirty="0"/>
              <a:t> like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majority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observations</a:t>
            </a:r>
            <a:r>
              <a:rPr lang="de-DE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If</a:t>
            </a:r>
            <a:r>
              <a:rPr lang="de-DE" sz="1600" dirty="0"/>
              <a:t> not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5%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dataset</a:t>
            </a:r>
            <a:r>
              <a:rPr lang="de-DE" sz="1600" dirty="0"/>
              <a:t> </a:t>
            </a:r>
            <a:r>
              <a:rPr lang="de-DE" sz="1600" dirty="0" err="1"/>
              <a:t>has</a:t>
            </a:r>
            <a:r>
              <a:rPr lang="de-DE" sz="1600" dirty="0"/>
              <a:t>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endParaRPr lang="de-DE" sz="1600" dirty="0"/>
          </a:p>
          <a:p>
            <a:r>
              <a:rPr lang="de-DE" dirty="0" err="1"/>
              <a:t>Disadvantages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Overrepresentation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most</a:t>
            </a:r>
            <a:r>
              <a:rPr lang="de-DE" sz="1600" dirty="0"/>
              <a:t> frequent </a:t>
            </a:r>
            <a:r>
              <a:rPr lang="de-DE" sz="1600" dirty="0" err="1"/>
              <a:t>category</a:t>
            </a:r>
            <a:r>
              <a:rPr lang="de-DE" sz="1600" dirty="0"/>
              <a:t> (in </a:t>
            </a:r>
            <a:r>
              <a:rPr lang="de-DE" sz="1600" dirty="0" err="1"/>
              <a:t>case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 high </a:t>
            </a:r>
            <a:r>
              <a:rPr lang="de-DE" sz="1600" dirty="0" err="1"/>
              <a:t>fraction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r>
              <a:rPr lang="de-DE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endParaRPr lang="de-DE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CF57833-9F88-4D0A-91B3-3A66EA6B099B}"/>
              </a:ext>
            </a:extLst>
          </p:cNvPr>
          <p:cNvGraphicFramePr>
            <a:graphicFrameLocks noGrp="1"/>
          </p:cNvGraphicFramePr>
          <p:nvPr/>
        </p:nvGraphicFramePr>
        <p:xfrm>
          <a:off x="7448366" y="1658123"/>
          <a:ext cx="95374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740">
                  <a:extLst>
                    <a:ext uri="{9D8B030D-6E8A-4147-A177-3AD203B41FA5}">
                      <a16:colId xmlns:a16="http://schemas.microsoft.com/office/drawing/2014/main" val="3624928651"/>
                    </a:ext>
                  </a:extLst>
                </a:gridCol>
              </a:tblGrid>
              <a:tr h="289036">
                <a:tc>
                  <a:txBody>
                    <a:bodyPr/>
                    <a:lstStyle/>
                    <a:p>
                      <a:r>
                        <a:rPr lang="de-DE" err="1"/>
                        <a:t>car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1615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06046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87780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VW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9649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8100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Mazda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7796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25321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3178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Audi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69354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6975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Audi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5981"/>
                  </a:ext>
                </a:extLst>
              </a:tr>
            </a:tbl>
          </a:graphicData>
        </a:graphic>
      </p:graphicFrame>
      <p:graphicFrame>
        <p:nvGraphicFramePr>
          <p:cNvPr id="19" name="Table 16">
            <a:extLst>
              <a:ext uri="{FF2B5EF4-FFF2-40B4-BE49-F238E27FC236}">
                <a16:creationId xmlns:a16="http://schemas.microsoft.com/office/drawing/2014/main" id="{F2FD1F6C-F22F-46C7-8BD3-FC107E6ED97D}"/>
              </a:ext>
            </a:extLst>
          </p:cNvPr>
          <p:cNvGraphicFramePr>
            <a:graphicFrameLocks noGrp="1"/>
          </p:cNvGraphicFramePr>
          <p:nvPr/>
        </p:nvGraphicFramePr>
        <p:xfrm>
          <a:off x="9824167" y="1658123"/>
          <a:ext cx="95374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740">
                  <a:extLst>
                    <a:ext uri="{9D8B030D-6E8A-4147-A177-3AD203B41FA5}">
                      <a16:colId xmlns:a16="http://schemas.microsoft.com/office/drawing/2014/main" val="3624928651"/>
                    </a:ext>
                  </a:extLst>
                </a:gridCol>
              </a:tblGrid>
              <a:tr h="289036">
                <a:tc>
                  <a:txBody>
                    <a:bodyPr/>
                    <a:lstStyle/>
                    <a:p>
                      <a:r>
                        <a:rPr lang="de-DE" err="1"/>
                        <a:t>car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1615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06046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87780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VW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9649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>
                          <a:highlight>
                            <a:srgbClr val="FFFF00"/>
                          </a:highlight>
                        </a:rPr>
                        <a:t>BMW</a:t>
                      </a:r>
                      <a:endParaRPr lang="en-DE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8100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Mazda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7796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25321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>
                          <a:highlight>
                            <a:srgbClr val="FFFF00"/>
                          </a:highlight>
                        </a:rPr>
                        <a:t>BMW</a:t>
                      </a:r>
                      <a:endParaRPr lang="en-DE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3178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Audi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69354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6975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Audi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5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1614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Frequent </a:t>
            </a:r>
            <a:r>
              <a:rPr lang="de-DE" sz="3600" dirty="0" err="1"/>
              <a:t>Category</a:t>
            </a:r>
            <a:r>
              <a:rPr lang="de-DE" sz="3600" dirty="0"/>
              <a:t> Imputation (Mode Imputation)- III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avoid</a:t>
            </a:r>
            <a:r>
              <a:rPr lang="de-DE" sz="1800" dirty="0"/>
              <a:t> </a:t>
            </a:r>
            <a:r>
              <a:rPr lang="de-DE" sz="1800" dirty="0" err="1"/>
              <a:t>overfitting</a:t>
            </a:r>
            <a:r>
              <a:rPr lang="de-DE" sz="1800" dirty="0"/>
              <a:t>, </a:t>
            </a:r>
            <a:r>
              <a:rPr lang="de-DE" sz="1800" dirty="0" err="1"/>
              <a:t>mean</a:t>
            </a:r>
            <a:r>
              <a:rPr lang="de-DE" sz="1800" dirty="0"/>
              <a:t>/median </a:t>
            </a:r>
            <a:r>
              <a:rPr lang="de-DE" sz="1800" dirty="0" err="1"/>
              <a:t>should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calculated</a:t>
            </a:r>
            <a:r>
              <a:rPr lang="de-DE" sz="1800" dirty="0"/>
              <a:t> </a:t>
            </a:r>
            <a:r>
              <a:rPr lang="de-DE" sz="1800" dirty="0" err="1"/>
              <a:t>only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train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Replacing</a:t>
            </a:r>
            <a:r>
              <a:rPr lang="de-DE" sz="1800" dirty="0"/>
              <a:t> null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mode</a:t>
            </a:r>
            <a:r>
              <a:rPr lang="de-DE" sz="1800" dirty="0"/>
              <a:t> in </a:t>
            </a:r>
            <a:r>
              <a:rPr lang="de-DE" sz="1800" dirty="0" err="1"/>
              <a:t>X_train</a:t>
            </a:r>
            <a:r>
              <a:rPr lang="de-DE" sz="1800" dirty="0"/>
              <a:t> and </a:t>
            </a:r>
            <a:r>
              <a:rPr lang="de-DE" sz="1800" dirty="0" err="1"/>
              <a:t>X_test</a:t>
            </a:r>
            <a:endParaRPr lang="de-DE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1360A-08E4-FAED-43ED-1C1A45296669}"/>
              </a:ext>
            </a:extLst>
          </p:cNvPr>
          <p:cNvSpPr txBox="1"/>
          <p:nvPr/>
        </p:nvSpPr>
        <p:spPr>
          <a:xfrm>
            <a:off x="525224" y="1251752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</a:rPr>
              <a:t>column_mode</a:t>
            </a:r>
            <a:r>
              <a:rPr lang="de-DE">
                <a:solidFill>
                  <a:schemeClr val="bg1"/>
                </a:solidFill>
              </a:rPr>
              <a:t> = </a:t>
            </a:r>
            <a:r>
              <a:rPr lang="de-DE" err="1">
                <a:solidFill>
                  <a:schemeClr val="bg1"/>
                </a:solidFill>
              </a:rPr>
              <a:t>df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b="1" err="1">
                <a:solidFill>
                  <a:schemeClr val="bg1"/>
                </a:solidFill>
              </a:rPr>
              <a:t>mode</a:t>
            </a:r>
            <a:r>
              <a:rPr lang="de-DE" b="1">
                <a:solidFill>
                  <a:schemeClr val="bg1"/>
                </a:solidFill>
              </a:rPr>
              <a:t>()</a:t>
            </a:r>
            <a:endParaRPr lang="en-US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CCAEE-1413-665F-7C70-7F473269EEC3}"/>
              </a:ext>
            </a:extLst>
          </p:cNvPr>
          <p:cNvSpPr txBox="1"/>
          <p:nvPr/>
        </p:nvSpPr>
        <p:spPr>
          <a:xfrm>
            <a:off x="525224" y="3190744"/>
            <a:ext cx="1108348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].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fillna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de-DE" err="1">
                <a:solidFill>
                  <a:schemeClr val="bg1"/>
                </a:solidFill>
              </a:rPr>
              <a:t>column_mode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inplace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=True)</a:t>
            </a:r>
          </a:p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X_test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].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fillna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de-DE" err="1">
                <a:solidFill>
                  <a:schemeClr val="bg1"/>
                </a:solidFill>
              </a:rPr>
              <a:t>column_mode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inplace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38784568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Adding</a:t>
            </a:r>
            <a:r>
              <a:rPr lang="de-DE" sz="3600" dirty="0"/>
              <a:t> a „</a:t>
            </a:r>
            <a:r>
              <a:rPr lang="de-DE" sz="3600" dirty="0" err="1"/>
              <a:t>Missing</a:t>
            </a:r>
            <a:r>
              <a:rPr lang="de-DE" sz="3600" dirty="0"/>
              <a:t>“ </a:t>
            </a:r>
            <a:r>
              <a:rPr lang="de-DE" sz="3600" dirty="0" err="1"/>
              <a:t>category</a:t>
            </a:r>
            <a:r>
              <a:rPr lang="de-DE" sz="3600" dirty="0"/>
              <a:t>-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This Imputation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amounts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creating</a:t>
            </a:r>
            <a:r>
              <a:rPr lang="de-DE" sz="1800" dirty="0"/>
              <a:t> </a:t>
            </a:r>
            <a:r>
              <a:rPr lang="de-DE" dirty="0"/>
              <a:t>a </a:t>
            </a:r>
            <a:br>
              <a:rPr lang="de-DE" dirty="0"/>
            </a:b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„</a:t>
            </a:r>
            <a:r>
              <a:rPr lang="de-DE" dirty="0" err="1"/>
              <a:t>Missing</a:t>
            </a:r>
            <a:r>
              <a:rPr lang="de-DE" dirty="0"/>
              <a:t>“ and </a:t>
            </a:r>
            <a:r>
              <a:rPr lang="de-DE" sz="1800" dirty="0" err="1"/>
              <a:t>replacing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/>
              <a:t>all null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label</a:t>
            </a:r>
            <a:endParaRPr lang="de-DE" sz="18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23A5F46-5164-4571-999F-56803359FED7}"/>
              </a:ext>
            </a:extLst>
          </p:cNvPr>
          <p:cNvSpPr/>
          <p:nvPr/>
        </p:nvSpPr>
        <p:spPr>
          <a:xfrm>
            <a:off x="8797772" y="3243606"/>
            <a:ext cx="661480" cy="213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C36F8-94BD-4124-9AA8-6BB5729C437B}"/>
              </a:ext>
            </a:extLst>
          </p:cNvPr>
          <p:cNvSpPr txBox="1"/>
          <p:nvPr/>
        </p:nvSpPr>
        <p:spPr>
          <a:xfrm>
            <a:off x="583290" y="4322714"/>
            <a:ext cx="11083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When</a:t>
            </a:r>
            <a:r>
              <a:rPr lang="de-DE" sz="3600" dirty="0"/>
              <a:t> </a:t>
            </a:r>
            <a:r>
              <a:rPr lang="de-DE" sz="3600" dirty="0" err="1"/>
              <a:t>use</a:t>
            </a:r>
            <a:r>
              <a:rPr lang="de-DE" sz="3600" dirty="0"/>
              <a:t> </a:t>
            </a:r>
            <a:r>
              <a:rPr lang="de-DE" sz="3600" dirty="0" err="1"/>
              <a:t>it</a:t>
            </a:r>
            <a:r>
              <a:rPr lang="de-DE" sz="3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There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assumption</a:t>
            </a:r>
            <a:r>
              <a:rPr lang="de-DE" sz="1800" dirty="0"/>
              <a:t> on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so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always</a:t>
            </a:r>
            <a:r>
              <a:rPr lang="de-DE" sz="1800" dirty="0"/>
              <a:t>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categorical</a:t>
            </a:r>
            <a:r>
              <a:rPr lang="de-DE" sz="1800" dirty="0"/>
              <a:t> variables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percentage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high</a:t>
            </a:r>
          </a:p>
          <a:p>
            <a:endParaRPr lang="de-DE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CF57833-9F88-4D0A-91B3-3A66EA6B099B}"/>
              </a:ext>
            </a:extLst>
          </p:cNvPr>
          <p:cNvGraphicFramePr>
            <a:graphicFrameLocks noGrp="1"/>
          </p:cNvGraphicFramePr>
          <p:nvPr/>
        </p:nvGraphicFramePr>
        <p:xfrm>
          <a:off x="7448366" y="1658123"/>
          <a:ext cx="95374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740">
                  <a:extLst>
                    <a:ext uri="{9D8B030D-6E8A-4147-A177-3AD203B41FA5}">
                      <a16:colId xmlns:a16="http://schemas.microsoft.com/office/drawing/2014/main" val="3624928651"/>
                    </a:ext>
                  </a:extLst>
                </a:gridCol>
              </a:tblGrid>
              <a:tr h="289036">
                <a:tc>
                  <a:txBody>
                    <a:bodyPr/>
                    <a:lstStyle/>
                    <a:p>
                      <a:r>
                        <a:rPr lang="de-DE" err="1"/>
                        <a:t>car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1615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06046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87780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VW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9649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8100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Mazda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7796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25321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3178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Audi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69354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6975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Audi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5981"/>
                  </a:ext>
                </a:extLst>
              </a:tr>
            </a:tbl>
          </a:graphicData>
        </a:graphic>
      </p:graphicFrame>
      <p:graphicFrame>
        <p:nvGraphicFramePr>
          <p:cNvPr id="19" name="Table 16">
            <a:extLst>
              <a:ext uri="{FF2B5EF4-FFF2-40B4-BE49-F238E27FC236}">
                <a16:creationId xmlns:a16="http://schemas.microsoft.com/office/drawing/2014/main" id="{F2FD1F6C-F22F-46C7-8BD3-FC107E6ED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393570"/>
              </p:ext>
            </p:extLst>
          </p:nvPr>
        </p:nvGraphicFramePr>
        <p:xfrm>
          <a:off x="9824167" y="1658123"/>
          <a:ext cx="1161216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216">
                  <a:extLst>
                    <a:ext uri="{9D8B030D-6E8A-4147-A177-3AD203B41FA5}">
                      <a16:colId xmlns:a16="http://schemas.microsoft.com/office/drawing/2014/main" val="3624928651"/>
                    </a:ext>
                  </a:extLst>
                </a:gridCol>
              </a:tblGrid>
              <a:tr h="289036">
                <a:tc>
                  <a:txBody>
                    <a:bodyPr/>
                    <a:lstStyle/>
                    <a:p>
                      <a:r>
                        <a:rPr lang="de-DE" err="1"/>
                        <a:t>car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1615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06046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87780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VW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9649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 err="1">
                          <a:highlight>
                            <a:srgbClr val="FFFF00"/>
                          </a:highlight>
                        </a:rPr>
                        <a:t>Missing</a:t>
                      </a:r>
                      <a:endParaRPr lang="en-DE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8100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Mazda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7796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25321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 err="1">
                          <a:highlight>
                            <a:srgbClr val="FFFF00"/>
                          </a:highlight>
                        </a:rPr>
                        <a:t>Missing</a:t>
                      </a:r>
                      <a:endParaRPr lang="en-DE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3178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Audi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69354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BMW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6975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Audi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5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031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/>
              <a:t>Adding</a:t>
            </a:r>
            <a:r>
              <a:rPr lang="de-DE" sz="3600"/>
              <a:t> a "</a:t>
            </a:r>
            <a:r>
              <a:rPr lang="de-DE" sz="3600" err="1"/>
              <a:t>Missing</a:t>
            </a:r>
            <a:r>
              <a:rPr lang="de-DE" sz="3600"/>
              <a:t>" </a:t>
            </a:r>
            <a:r>
              <a:rPr lang="de-DE" sz="3600" err="1"/>
              <a:t>category</a:t>
            </a:r>
            <a:r>
              <a:rPr lang="de-DE" sz="3600"/>
              <a:t>-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F6FA65-4F63-4E26-9A0B-D226757168E8}"/>
              </a:ext>
            </a:extLst>
          </p:cNvPr>
          <p:cNvSpPr txBox="1"/>
          <p:nvPr/>
        </p:nvSpPr>
        <p:spPr>
          <a:xfrm>
            <a:off x="401554" y="1256931"/>
            <a:ext cx="1108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Replacing</a:t>
            </a:r>
            <a:r>
              <a:rPr lang="de-DE"/>
              <a:t> </a:t>
            </a:r>
            <a:r>
              <a:rPr lang="de-DE" err="1"/>
              <a:t>missing</a:t>
            </a:r>
            <a:r>
              <a:rPr lang="de-DE"/>
              <a:t> </a:t>
            </a:r>
            <a:r>
              <a:rPr lang="de-DE" err="1"/>
              <a:t>values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"</a:t>
            </a:r>
            <a:r>
              <a:rPr lang="de-DE" err="1"/>
              <a:t>Missing</a:t>
            </a:r>
            <a:r>
              <a:rPr lang="de-DE"/>
              <a:t>" in </a:t>
            </a:r>
            <a:r>
              <a:rPr lang="de-DE" err="1"/>
              <a:t>X_train</a:t>
            </a:r>
            <a:r>
              <a:rPr lang="de-DE"/>
              <a:t> and </a:t>
            </a:r>
            <a:r>
              <a:rPr lang="de-DE" err="1"/>
              <a:t>X_test</a:t>
            </a:r>
            <a:endParaRPr lang="en-DE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7B24B8FB-2631-4B03-A4F0-A173B2A1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826" y="2618238"/>
            <a:ext cx="3524293" cy="2644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90707-2893-B84A-6C18-1364C2FC4BAD}"/>
              </a:ext>
            </a:extLst>
          </p:cNvPr>
          <p:cNvSpPr txBox="1"/>
          <p:nvPr/>
        </p:nvSpPr>
        <p:spPr>
          <a:xfrm>
            <a:off x="583290" y="1799085"/>
            <a:ext cx="1108348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].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fillna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Missing</a:t>
            </a:r>
            <a:r>
              <a:rPr lang="de-DE">
                <a:solidFill>
                  <a:schemeClr val="bg1"/>
                </a:solidFill>
              </a:rPr>
              <a:t>" 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inplace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=True)</a:t>
            </a:r>
          </a:p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X_test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].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fillna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Missing</a:t>
            </a:r>
            <a:r>
              <a:rPr lang="de-DE">
                <a:solidFill>
                  <a:schemeClr val="bg1"/>
                </a:solidFill>
              </a:rPr>
              <a:t>" 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inplace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15872367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058691"/>
            <a:ext cx="1114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2A249-BF60-4D22-BFCC-BAB4F8ABFF83}"/>
              </a:ext>
            </a:extLst>
          </p:cNvPr>
          <p:cNvSpPr txBox="1"/>
          <p:nvPr/>
        </p:nvSpPr>
        <p:spPr>
          <a:xfrm>
            <a:off x="525224" y="420756"/>
            <a:ext cx="1114155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2. </a:t>
            </a:r>
            <a:r>
              <a:rPr lang="de-DE" sz="3600" dirty="0" err="1"/>
              <a:t>Categorical</a:t>
            </a:r>
            <a:r>
              <a:rPr lang="de-DE" sz="3600" dirty="0"/>
              <a:t> </a:t>
            </a:r>
            <a:r>
              <a:rPr lang="de-DE" sz="3600" dirty="0" err="1"/>
              <a:t>encoding</a:t>
            </a:r>
            <a:r>
              <a:rPr lang="de-DE" sz="3600" dirty="0"/>
              <a:t>: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string</a:t>
            </a:r>
            <a:r>
              <a:rPr lang="de-DE" dirty="0"/>
              <a:t> type (not </a:t>
            </a:r>
            <a:r>
              <a:rPr lang="de-DE" dirty="0" err="1"/>
              <a:t>numbers</a:t>
            </a:r>
            <a:r>
              <a:rPr lang="de-DE" dirty="0"/>
              <a:t>)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in a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dirty="0" err="1"/>
              <a:t>categorical</a:t>
            </a:r>
            <a:r>
              <a:rPr lang="de-DE" b="1" dirty="0"/>
              <a:t> variables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de-DE" dirty="0">
                <a:sym typeface="Wingdings" panose="05000000000000000000" pitchFamily="2" charset="2"/>
              </a:rPr>
              <a:t>Example1: </a:t>
            </a:r>
            <a:r>
              <a:rPr lang="de-DE" dirty="0" err="1">
                <a:sym typeface="Wingdings" panose="05000000000000000000" pitchFamily="2" charset="2"/>
              </a:rPr>
              <a:t>binary</a:t>
            </a:r>
            <a:r>
              <a:rPr lang="de-DE" dirty="0">
                <a:sym typeface="Wingdings" panose="05000000000000000000" pitchFamily="2" charset="2"/>
              </a:rPr>
              <a:t>  (Yes,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(True,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) </a:t>
            </a:r>
            <a:endParaRPr lang="de-DE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de-DE" dirty="0"/>
              <a:t>Example2: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medium, large.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de-DE" dirty="0"/>
              <a:t>Example3: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red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blue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green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yellow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brown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black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cannot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feed</a:t>
            </a:r>
            <a:r>
              <a:rPr lang="de-DE" dirty="0">
                <a:sym typeface="Wingdings" panose="05000000000000000000" pitchFamily="2" charset="2"/>
              </a:rPr>
              <a:t> such variables </a:t>
            </a:r>
            <a:r>
              <a:rPr lang="de-DE" dirty="0" err="1">
                <a:sym typeface="Wingdings" panose="05000000000000000000" pitchFamily="2" charset="2"/>
              </a:rPr>
              <a:t>directly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an ML </a:t>
            </a:r>
            <a:r>
              <a:rPr lang="de-DE" dirty="0" err="1">
                <a:sym typeface="Wingdings" panose="05000000000000000000" pitchFamily="2" charset="2"/>
              </a:rPr>
              <a:t>algorithm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because</a:t>
            </a:r>
            <a:r>
              <a:rPr lang="de-DE" dirty="0">
                <a:sym typeface="Wingdings" panose="05000000000000000000" pitchFamily="2" charset="2"/>
              </a:rPr>
              <a:t> ML </a:t>
            </a:r>
            <a:r>
              <a:rPr lang="de-DE" dirty="0" err="1">
                <a:sym typeface="Wingdings" panose="05000000000000000000" pitchFamily="2" charset="2"/>
              </a:rPr>
              <a:t>algorithms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numerical</a:t>
            </a:r>
            <a:r>
              <a:rPr lang="de-DE" dirty="0">
                <a:sym typeface="Wingdings" panose="05000000000000000000" pitchFamily="2" charset="2"/>
              </a:rPr>
              <a:t> variables.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Encoding = </a:t>
            </a:r>
            <a:r>
              <a:rPr lang="en-US" dirty="0">
                <a:sym typeface="Wingdings" panose="05000000000000000000" pitchFamily="2" charset="2"/>
              </a:rPr>
              <a:t>process of converting categorical data into integers.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explore</a:t>
            </a:r>
            <a:r>
              <a:rPr lang="de-DE" dirty="0"/>
              <a:t> different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including</a:t>
            </a:r>
            <a:r>
              <a:rPr lang="de-DE" dirty="0"/>
              <a:t>:</a:t>
            </a:r>
          </a:p>
          <a:p>
            <a:endParaRPr lang="de-DE" dirty="0"/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Label Encoding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Count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Encoding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 err="1"/>
              <a:t>One</a:t>
            </a:r>
            <a:r>
              <a:rPr lang="de-DE" dirty="0"/>
              <a:t> Hot Encoding</a:t>
            </a:r>
          </a:p>
          <a:p>
            <a:pPr marL="342900" indent="-342900">
              <a:buFont typeface="+mj-lt"/>
              <a:buAutoNum type="arabicPeriod"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49752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DBBA4C0-7E5D-4B59-A1AD-08DA6BA76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095896"/>
              </p:ext>
            </p:extLst>
          </p:nvPr>
        </p:nvGraphicFramePr>
        <p:xfrm>
          <a:off x="691376" y="1159387"/>
          <a:ext cx="1821127" cy="365170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1821127">
                  <a:extLst>
                    <a:ext uri="{9D8B030D-6E8A-4147-A177-3AD203B41FA5}">
                      <a16:colId xmlns:a16="http://schemas.microsoft.com/office/drawing/2014/main" val="1791086516"/>
                    </a:ext>
                  </a:extLst>
                </a:gridCol>
              </a:tblGrid>
              <a:tr h="1088863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 dirty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14:00 – 15:15</a:t>
                      </a:r>
                    </a:p>
                  </a:txBody>
                  <a:tcPr anchor="ctr"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90877"/>
                  </a:ext>
                </a:extLst>
              </a:tr>
              <a:tr h="553674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 dirty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15:15 – 15:30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53912"/>
                  </a:ext>
                </a:extLst>
              </a:tr>
              <a:tr h="947956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 dirty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15:30 – 16:00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046925"/>
                  </a:ext>
                </a:extLst>
              </a:tr>
              <a:tr h="1061207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 dirty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16:00- 17:00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04632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AD771501-7961-4F7D-9D1C-89CA05446088}"/>
              </a:ext>
            </a:extLst>
          </p:cNvPr>
          <p:cNvGrpSpPr/>
          <p:nvPr/>
        </p:nvGrpSpPr>
        <p:grpSpPr>
          <a:xfrm>
            <a:off x="2505963" y="1365970"/>
            <a:ext cx="5814043" cy="627488"/>
            <a:chOff x="1413077" y="1172091"/>
            <a:chExt cx="4200022" cy="627488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CDBF0865-6125-436E-87A4-F551934A94C5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Theory part</a:t>
              </a:r>
            </a:p>
          </p:txBody>
        </p:sp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DCB8B845-2CB8-4661-AB29-AEAD383A3FB3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 dirty="0">
                  <a:solidFill>
                    <a:srgbClr val="FF5800"/>
                  </a:solidFill>
                  <a:uFillTx/>
                  <a:latin typeface="Segoe UI Light" pitchFamily="34"/>
                  <a:ea typeface="Segoe UI Light"/>
                  <a:cs typeface="Segoe UI Light"/>
                </a:rPr>
                <a:t>4.1_data_preprocessing_&amp;_feature_engineering.pptx</a:t>
              </a:r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3835B93-F1F4-4B77-B594-B44D6B2CB67E}"/>
              </a:ext>
            </a:extLst>
          </p:cNvPr>
          <p:cNvSpPr txBox="1"/>
          <p:nvPr/>
        </p:nvSpPr>
        <p:spPr>
          <a:xfrm>
            <a:off x="2526943" y="2378055"/>
            <a:ext cx="4853499" cy="336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rPr>
              <a:t>Break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966A0E-075C-4D70-AA7B-9ADB15C9036E}"/>
              </a:ext>
            </a:extLst>
          </p:cNvPr>
          <p:cNvGrpSpPr/>
          <p:nvPr/>
        </p:nvGrpSpPr>
        <p:grpSpPr>
          <a:xfrm>
            <a:off x="2526943" y="2982707"/>
            <a:ext cx="4911256" cy="627488"/>
            <a:chOff x="1413076" y="1822090"/>
            <a:chExt cx="4911256" cy="627488"/>
          </a:xfrm>
        </p:grpSpPr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1A4F4A19-AB09-479B-90D6-BD0C54D42169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dirty="0">
                  <a:solidFill>
                    <a:srgbClr val="333333"/>
                  </a:solidFill>
                  <a:latin typeface="Segoe UI Light" pitchFamily="34"/>
                  <a:cs typeface="Segoe UI" pitchFamily="34"/>
                </a:rPr>
                <a:t>Demo (Regression dataset preprocessing)</a:t>
              </a: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30FC1642-B6D2-45E1-AA66-E994AA294AD2}"/>
                </a:ext>
              </a:extLst>
            </p:cNvPr>
            <p:cNvSpPr txBox="1"/>
            <p:nvPr/>
          </p:nvSpPr>
          <p:spPr>
            <a:xfrm>
              <a:off x="1413076" y="2112741"/>
              <a:ext cx="4911256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 err="1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Regression_dataset_preprocessing.ipynb</a:t>
              </a:r>
              <a:endParaRPr lang="en-US" sz="1600" b="0" i="0" u="none" strike="noStrike" kern="1200" cap="none" spc="0" baseline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F47238-4C1C-41CD-B267-36A1CA6675FD}"/>
              </a:ext>
            </a:extLst>
          </p:cNvPr>
          <p:cNvGrpSpPr/>
          <p:nvPr/>
        </p:nvGrpSpPr>
        <p:grpSpPr>
          <a:xfrm>
            <a:off x="2541383" y="3800618"/>
            <a:ext cx="4882376" cy="1010469"/>
            <a:chOff x="1413072" y="1798991"/>
            <a:chExt cx="4882376" cy="505256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DF5E0BF0-324D-49FA-9BDE-5D289E52B49E}"/>
                </a:ext>
              </a:extLst>
            </p:cNvPr>
            <p:cNvSpPr txBox="1"/>
            <p:nvPr/>
          </p:nvSpPr>
          <p:spPr>
            <a:xfrm>
              <a:off x="1413072" y="1798991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cs typeface="Segoe UI" pitchFamily="34"/>
                </a:rPr>
                <a:t>Lab (Classification dataset preprocessing)</a:t>
              </a:r>
            </a:p>
          </p:txBody>
        </p:sp>
        <p:sp>
          <p:nvSpPr>
            <p:cNvPr id="32" name="Text Placeholder 4">
              <a:extLst>
                <a:ext uri="{FF2B5EF4-FFF2-40B4-BE49-F238E27FC236}">
                  <a16:creationId xmlns:a16="http://schemas.microsoft.com/office/drawing/2014/main" id="{68BBDF9A-1DD2-4DF0-A2F4-009C56A55614}"/>
                </a:ext>
              </a:extLst>
            </p:cNvPr>
            <p:cNvSpPr txBox="1"/>
            <p:nvPr/>
          </p:nvSpPr>
          <p:spPr>
            <a:xfrm>
              <a:off x="1441953" y="1967410"/>
              <a:ext cx="4853495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Assignment_classification_preprocessing.ipynb</a:t>
              </a:r>
            </a:p>
            <a:p>
              <a:pPr marL="0" marR="0" lvl="0" indent="0" algn="l" defTabSz="914400" rtl="0" fontAlgn="auto" hangingPunct="1"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kern="0">
                  <a:solidFill>
                    <a:srgbClr val="FF5800"/>
                  </a:solidFill>
                  <a:latin typeface="Segoe UI Light" pitchFamily="34"/>
                  <a:cs typeface="Segoe UI Light"/>
                </a:rPr>
                <a:t>Solution_Classification_preprocessing.ipynb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213EDE-1F06-8E40-CE3C-C080E2C5A031}"/>
              </a:ext>
            </a:extLst>
          </p:cNvPr>
          <p:cNvSpPr txBox="1"/>
          <p:nvPr/>
        </p:nvSpPr>
        <p:spPr>
          <a:xfrm>
            <a:off x="650146" y="4959158"/>
            <a:ext cx="700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You</a:t>
            </a:r>
            <a:r>
              <a:rPr lang="de-DE" sz="1600" dirty="0"/>
              <a:t> will find all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materials</a:t>
            </a:r>
            <a:r>
              <a:rPr lang="de-DE" sz="1600" dirty="0"/>
              <a:t> at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Github</a:t>
            </a:r>
            <a:r>
              <a:rPr lang="de-DE" sz="1600" dirty="0"/>
              <a:t> </a:t>
            </a:r>
            <a:r>
              <a:rPr lang="de-DE" sz="1600" dirty="0" err="1"/>
              <a:t>repository</a:t>
            </a:r>
            <a:r>
              <a:rPr lang="de-DE" sz="1600" dirty="0"/>
              <a:t>:</a:t>
            </a:r>
          </a:p>
          <a:p>
            <a:r>
              <a:rPr lang="en-US" sz="1200" dirty="0" err="1"/>
              <a:t>datascience</a:t>
            </a:r>
            <a:r>
              <a:rPr lang="en-US" sz="1200" dirty="0"/>
              <a:t>-bootcamp/content/04_data_preprocessing_&amp;_feature_engineering/</a:t>
            </a:r>
            <a:r>
              <a:rPr lang="de-DE" sz="1200" dirty="0"/>
              <a:t> 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58873298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/>
              <a:t>Label Encoding -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/>
              <a:t>This </a:t>
            </a:r>
            <a:r>
              <a:rPr lang="de-DE" sz="1800" err="1"/>
              <a:t>encoding</a:t>
            </a:r>
            <a:r>
              <a:rPr lang="de-DE" sz="1800"/>
              <a:t> </a:t>
            </a:r>
            <a:r>
              <a:rPr lang="de-DE" sz="1800" err="1"/>
              <a:t>method</a:t>
            </a:r>
            <a:r>
              <a:rPr lang="de-DE" sz="1800"/>
              <a:t> </a:t>
            </a:r>
            <a:r>
              <a:rPr lang="de-DE" sz="1800" err="1"/>
              <a:t>amounts</a:t>
            </a:r>
            <a:r>
              <a:rPr lang="de-DE" sz="1800"/>
              <a:t> </a:t>
            </a:r>
            <a:r>
              <a:rPr lang="de-DE" sz="1800" err="1"/>
              <a:t>to</a:t>
            </a:r>
            <a:r>
              <a:rPr lang="de-DE" sz="1800"/>
              <a:t> </a:t>
            </a:r>
            <a:r>
              <a:rPr lang="de-DE" sz="1800" err="1"/>
              <a:t>assigning</a:t>
            </a:r>
            <a:r>
              <a:rPr lang="de-DE" sz="1800"/>
              <a:t> a </a:t>
            </a:r>
            <a:r>
              <a:rPr lang="de-DE" sz="1800" err="1"/>
              <a:t>number</a:t>
            </a:r>
            <a:r>
              <a:rPr lang="de-DE" sz="1800"/>
              <a:t> </a:t>
            </a:r>
            <a:r>
              <a:rPr lang="de-DE" sz="1800" err="1"/>
              <a:t>to</a:t>
            </a:r>
            <a:r>
              <a:rPr lang="de-DE" sz="1800"/>
              <a:t> </a:t>
            </a:r>
            <a:r>
              <a:rPr lang="de-DE" sz="1800" err="1"/>
              <a:t>each</a:t>
            </a:r>
            <a:r>
              <a:rPr lang="de-DE" sz="1800"/>
              <a:t> </a:t>
            </a:r>
            <a:r>
              <a:rPr lang="de-DE" sz="1800" err="1"/>
              <a:t>category</a:t>
            </a:r>
            <a:endParaRPr lang="de-DE" sz="180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23A5F46-5164-4571-999F-56803359FED7}"/>
              </a:ext>
            </a:extLst>
          </p:cNvPr>
          <p:cNvSpPr/>
          <p:nvPr/>
        </p:nvSpPr>
        <p:spPr>
          <a:xfrm>
            <a:off x="3956881" y="3066220"/>
            <a:ext cx="661480" cy="213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0FFF113-566F-4FF3-A288-C02DE35AFF25}"/>
              </a:ext>
            </a:extLst>
          </p:cNvPr>
          <p:cNvGraphicFramePr>
            <a:graphicFrameLocks noGrp="1"/>
          </p:cNvGraphicFramePr>
          <p:nvPr/>
        </p:nvGraphicFramePr>
        <p:xfrm>
          <a:off x="2479242" y="1887469"/>
          <a:ext cx="9475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540">
                  <a:extLst>
                    <a:ext uri="{9D8B030D-6E8A-4147-A177-3AD203B41FA5}">
                      <a16:colId xmlns:a16="http://schemas.microsoft.com/office/drawing/2014/main" val="755231999"/>
                    </a:ext>
                  </a:extLst>
                </a:gridCol>
              </a:tblGrid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Color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8775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Blue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788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Green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5503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Green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595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 err="1"/>
                        <a:t>Red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69608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Yellow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4576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Blue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1874"/>
                  </a:ext>
                </a:extLst>
              </a:tr>
            </a:tbl>
          </a:graphicData>
        </a:graphic>
      </p:graphicFrame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1E214A4-2E81-48F6-8198-2ED5376069C1}"/>
              </a:ext>
            </a:extLst>
          </p:cNvPr>
          <p:cNvGraphicFramePr>
            <a:graphicFrameLocks noGrp="1"/>
          </p:cNvGraphicFramePr>
          <p:nvPr/>
        </p:nvGraphicFramePr>
        <p:xfrm>
          <a:off x="5651263" y="1887469"/>
          <a:ext cx="9475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540">
                  <a:extLst>
                    <a:ext uri="{9D8B030D-6E8A-4147-A177-3AD203B41FA5}">
                      <a16:colId xmlns:a16="http://schemas.microsoft.com/office/drawing/2014/main" val="755231999"/>
                    </a:ext>
                  </a:extLst>
                </a:gridCol>
              </a:tblGrid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Color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8775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788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5503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595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69608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4576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18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4C20456-30C9-9496-D0D9-26095B80BB8B}"/>
              </a:ext>
            </a:extLst>
          </p:cNvPr>
          <p:cNvSpPr txBox="1"/>
          <p:nvPr/>
        </p:nvSpPr>
        <p:spPr>
          <a:xfrm>
            <a:off x="346956" y="4862142"/>
            <a:ext cx="9661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enlarge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feature </a:t>
            </a:r>
            <a:r>
              <a:rPr lang="de-DE" dirty="0" err="1"/>
              <a:t>space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Straightforward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Drawbacks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encoded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31163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/>
              <a:t>Label Encoding (</a:t>
            </a:r>
            <a:r>
              <a:rPr lang="de-DE" sz="3600" err="1"/>
              <a:t>using</a:t>
            </a:r>
            <a:r>
              <a:rPr lang="de-DE" sz="3600"/>
              <a:t> Pandas) - II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C36F8-94BD-4124-9AA8-6BB5729C437B}"/>
              </a:ext>
            </a:extLst>
          </p:cNvPr>
          <p:cNvSpPr txBox="1"/>
          <p:nvPr/>
        </p:nvSpPr>
        <p:spPr>
          <a:xfrm>
            <a:off x="583290" y="1292611"/>
            <a:ext cx="11083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First </a:t>
            </a:r>
            <a:r>
              <a:rPr lang="de-DE" sz="1800" dirty="0" err="1"/>
              <a:t>explore</a:t>
            </a:r>
            <a:r>
              <a:rPr lang="de-DE" sz="1800" dirty="0"/>
              <a:t>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many</a:t>
            </a:r>
            <a:r>
              <a:rPr lang="de-DE" sz="1800" dirty="0"/>
              <a:t> </a:t>
            </a:r>
            <a:r>
              <a:rPr lang="de-DE" sz="1800" dirty="0" err="1"/>
              <a:t>distinct</a:t>
            </a:r>
            <a:r>
              <a:rPr lang="de-DE" sz="1800" dirty="0"/>
              <a:t> </a:t>
            </a:r>
            <a:r>
              <a:rPr lang="de-DE" sz="1800" dirty="0" err="1"/>
              <a:t>categories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there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desired</a:t>
            </a:r>
            <a:r>
              <a:rPr lang="de-DE" sz="1800" dirty="0"/>
              <a:t> </a:t>
            </a:r>
            <a:r>
              <a:rPr lang="de-DE" sz="1800" dirty="0" err="1"/>
              <a:t>column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will </a:t>
            </a:r>
            <a:r>
              <a:rPr lang="de-DE" dirty="0" err="1"/>
              <a:t>result</a:t>
            </a:r>
            <a:r>
              <a:rPr lang="de-DE" dirty="0"/>
              <a:t> in an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distict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:</a:t>
            </a:r>
          </a:p>
          <a:p>
            <a:r>
              <a:rPr lang="de-DE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5B572-DEBB-4E33-9184-1446A70ED8B7}"/>
              </a:ext>
            </a:extLst>
          </p:cNvPr>
          <p:cNvSpPr txBox="1"/>
          <p:nvPr/>
        </p:nvSpPr>
        <p:spPr>
          <a:xfrm>
            <a:off x="554256" y="1689486"/>
            <a:ext cx="10800283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</a:rPr>
              <a:t>X_train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b="1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2AD96-7D4E-43DC-A1F6-3A4D2E787540}"/>
              </a:ext>
            </a:extLst>
          </p:cNvPr>
          <p:cNvSpPr txBox="1"/>
          <p:nvPr/>
        </p:nvSpPr>
        <p:spPr>
          <a:xfrm>
            <a:off x="495391" y="2743196"/>
            <a:ext cx="11083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now</a:t>
            </a:r>
            <a:r>
              <a:rPr lang="de-DE" sz="1800" dirty="0"/>
              <a:t> </a:t>
            </a:r>
            <a:r>
              <a:rPr lang="de-DE" sz="1800" dirty="0" err="1"/>
              <a:t>create</a:t>
            </a:r>
            <a:r>
              <a:rPr lang="de-DE" sz="1800" dirty="0"/>
              <a:t> a </a:t>
            </a:r>
            <a:r>
              <a:rPr lang="de-DE" sz="1800" dirty="0" err="1"/>
              <a:t>dictionary</a:t>
            </a:r>
            <a:r>
              <a:rPr lang="de-DE" sz="1800" dirty="0"/>
              <a:t> </a:t>
            </a:r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assigNs</a:t>
            </a:r>
            <a:r>
              <a:rPr lang="de-DE" sz="1800" dirty="0"/>
              <a:t> a </a:t>
            </a:r>
            <a:r>
              <a:rPr lang="de-DE" sz="1800" dirty="0" err="1"/>
              <a:t>number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category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1BC88-82AD-4FD7-B795-80353AC9B171}"/>
              </a:ext>
            </a:extLst>
          </p:cNvPr>
          <p:cNvSpPr txBox="1"/>
          <p:nvPr/>
        </p:nvSpPr>
        <p:spPr>
          <a:xfrm>
            <a:off x="554255" y="4005724"/>
            <a:ext cx="10800283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 {</a:t>
            </a:r>
            <a:r>
              <a:rPr lang="en-US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k:v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v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k in enumerate(</a:t>
            </a:r>
            <a:r>
              <a:rPr lang="en-US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].unique(), 0)}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2B4341-1CA5-459C-BFB7-FBF186B01BD5}"/>
              </a:ext>
            </a:extLst>
          </p:cNvPr>
          <p:cNvSpPr txBox="1"/>
          <p:nvPr/>
        </p:nvSpPr>
        <p:spPr>
          <a:xfrm>
            <a:off x="495391" y="5258774"/>
            <a:ext cx="1111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err="1"/>
              <a:t>use</a:t>
            </a:r>
            <a:r>
              <a:rPr lang="de-DE" sz="1800"/>
              <a:t> </a:t>
            </a:r>
            <a:r>
              <a:rPr lang="de-DE" sz="1800" err="1"/>
              <a:t>the</a:t>
            </a:r>
            <a:r>
              <a:rPr lang="de-DE" sz="1800"/>
              <a:t> </a:t>
            </a:r>
            <a:r>
              <a:rPr lang="de-DE" sz="1800" b="1" err="1"/>
              <a:t>map</a:t>
            </a:r>
            <a:r>
              <a:rPr lang="de-DE" sz="1800" b="1"/>
              <a:t>() </a:t>
            </a:r>
            <a:r>
              <a:rPr lang="de-DE" sz="1800" err="1"/>
              <a:t>method</a:t>
            </a:r>
            <a:r>
              <a:rPr lang="de-DE" sz="1800"/>
              <a:t> and </a:t>
            </a:r>
            <a:r>
              <a:rPr lang="de-DE" sz="1800" err="1"/>
              <a:t>apply</a:t>
            </a:r>
            <a:r>
              <a:rPr lang="de-DE" sz="1800"/>
              <a:t> </a:t>
            </a:r>
            <a:r>
              <a:rPr lang="de-DE" sz="1800" err="1"/>
              <a:t>it</a:t>
            </a:r>
            <a:r>
              <a:rPr lang="de-DE" sz="1800"/>
              <a:t> </a:t>
            </a:r>
            <a:r>
              <a:rPr lang="de-DE" sz="1800" err="1"/>
              <a:t>to</a:t>
            </a:r>
            <a:r>
              <a:rPr lang="de-DE" sz="1800"/>
              <a:t> </a:t>
            </a:r>
            <a:r>
              <a:rPr lang="de-DE" sz="1800" err="1"/>
              <a:t>the</a:t>
            </a:r>
            <a:r>
              <a:rPr lang="de-DE" sz="1800"/>
              <a:t> </a:t>
            </a:r>
            <a:r>
              <a:rPr lang="de-DE" sz="1800" err="1"/>
              <a:t>train</a:t>
            </a:r>
            <a:r>
              <a:rPr lang="de-DE" sz="1800"/>
              <a:t> and </a:t>
            </a:r>
            <a:r>
              <a:rPr lang="de-DE" sz="1800" err="1"/>
              <a:t>test</a:t>
            </a:r>
            <a:r>
              <a:rPr lang="de-DE" sz="1800"/>
              <a:t> </a:t>
            </a:r>
            <a:r>
              <a:rPr lang="de-DE" sz="1800" err="1"/>
              <a:t>sets</a:t>
            </a:r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7531B-7F07-4429-9289-9D5B3AAB65A7}"/>
              </a:ext>
            </a:extLst>
          </p:cNvPr>
          <p:cNvSpPr txBox="1"/>
          <p:nvPr/>
        </p:nvSpPr>
        <p:spPr>
          <a:xfrm>
            <a:off x="554255" y="5591522"/>
            <a:ext cx="7571212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b="1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b="1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724B8E-EE01-5DD2-8473-03E25C11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6" y="2553758"/>
            <a:ext cx="4717860" cy="838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D14026-0DE9-4DDC-1086-B89947D4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" y="4515960"/>
            <a:ext cx="4262622" cy="7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198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/>
              <a:t>Label Encoding (</a:t>
            </a:r>
            <a:r>
              <a:rPr lang="de-DE" sz="3600" err="1"/>
              <a:t>using</a:t>
            </a:r>
            <a:r>
              <a:rPr lang="de-DE" sz="3600"/>
              <a:t> </a:t>
            </a:r>
            <a:r>
              <a:rPr lang="de-DE" sz="3600" err="1"/>
              <a:t>Sklearn</a:t>
            </a:r>
            <a:r>
              <a:rPr lang="de-DE" sz="3600"/>
              <a:t>) - III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C36F8-94BD-4124-9AA8-6BB5729C437B}"/>
              </a:ext>
            </a:extLst>
          </p:cNvPr>
          <p:cNvSpPr txBox="1"/>
          <p:nvPr/>
        </p:nvSpPr>
        <p:spPr>
          <a:xfrm>
            <a:off x="554257" y="1366881"/>
            <a:ext cx="1108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The same </a:t>
            </a:r>
            <a:r>
              <a:rPr lang="de-DE" sz="1800" dirty="0" err="1"/>
              <a:t>encoding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done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Scikit-learn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LabelEncoder</a:t>
            </a:r>
            <a:r>
              <a:rPr lang="de-DE" sz="1800" dirty="0"/>
              <a:t> </a:t>
            </a:r>
            <a:r>
              <a:rPr lang="de-DE" sz="1800" dirty="0" err="1"/>
              <a:t>transformer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5B572-DEBB-4E33-9184-1446A70ED8B7}"/>
              </a:ext>
            </a:extLst>
          </p:cNvPr>
          <p:cNvSpPr txBox="1"/>
          <p:nvPr/>
        </p:nvSpPr>
        <p:spPr>
          <a:xfrm>
            <a:off x="583290" y="2395889"/>
            <a:ext cx="10800283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from </a:t>
            </a:r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 import </a:t>
            </a:r>
            <a:r>
              <a:rPr lang="en-US" b="1" err="1">
                <a:solidFill>
                  <a:schemeClr val="bg1"/>
                </a:solidFill>
                <a:latin typeface="Consolas" panose="020B0609020204030204" pitchFamily="49" charset="0"/>
              </a:rPr>
              <a:t>LabelEncoder</a:t>
            </a:r>
            <a:endParaRPr lang="de-DE" b="1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2AD96-7D4E-43DC-A1F6-3A4D2E787540}"/>
              </a:ext>
            </a:extLst>
          </p:cNvPr>
          <p:cNvSpPr txBox="1"/>
          <p:nvPr/>
        </p:nvSpPr>
        <p:spPr>
          <a:xfrm>
            <a:off x="641358" y="2959338"/>
            <a:ext cx="1108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now</a:t>
            </a:r>
            <a:r>
              <a:rPr lang="de-DE" sz="1800" dirty="0"/>
              <a:t> </a:t>
            </a:r>
            <a:r>
              <a:rPr lang="de-DE" sz="1800" dirty="0" err="1"/>
              <a:t>create</a:t>
            </a:r>
            <a:r>
              <a:rPr lang="de-DE" sz="1800" dirty="0"/>
              <a:t> a </a:t>
            </a:r>
            <a:r>
              <a:rPr lang="de-DE" sz="1800" dirty="0" err="1"/>
              <a:t>label</a:t>
            </a:r>
            <a:r>
              <a:rPr lang="de-DE" sz="1800" dirty="0"/>
              <a:t> </a:t>
            </a:r>
            <a:r>
              <a:rPr lang="de-DE" sz="1800" dirty="0" err="1"/>
              <a:t>encoder</a:t>
            </a:r>
            <a:r>
              <a:rPr lang="de-DE" sz="1800" dirty="0"/>
              <a:t> and fit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train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1BC88-82AD-4FD7-B795-80353AC9B171}"/>
              </a:ext>
            </a:extLst>
          </p:cNvPr>
          <p:cNvSpPr txBox="1"/>
          <p:nvPr/>
        </p:nvSpPr>
        <p:spPr>
          <a:xfrm>
            <a:off x="612324" y="3356213"/>
            <a:ext cx="10800283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 = </a:t>
            </a:r>
            <a:r>
              <a:rPr lang="fr-FR" b="1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LabelEncoder</a:t>
            </a:r>
            <a:r>
              <a:rPr lang="fr-FR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le.</a:t>
            </a:r>
            <a:r>
              <a:rPr lang="fr-FR" b="1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fr-FR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fr-FR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fr-FR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])</a:t>
            </a:r>
            <a:endParaRPr lang="de-DE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CFB2C-CA54-476B-A90E-D4F721C48B02}"/>
              </a:ext>
            </a:extLst>
          </p:cNvPr>
          <p:cNvSpPr txBox="1"/>
          <p:nvPr/>
        </p:nvSpPr>
        <p:spPr>
          <a:xfrm>
            <a:off x="641358" y="4030087"/>
            <a:ext cx="1108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implement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encoding</a:t>
            </a:r>
            <a:r>
              <a:rPr lang="de-DE" sz="1800" dirty="0"/>
              <a:t>,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transform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X_train</a:t>
            </a:r>
            <a:r>
              <a:rPr lang="de-DE" sz="1800" dirty="0"/>
              <a:t> and </a:t>
            </a:r>
            <a:r>
              <a:rPr lang="de-DE" sz="1800" dirty="0" err="1"/>
              <a:t>X_test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transform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A09A3-35C6-449F-B22A-F126D7CE0C9A}"/>
              </a:ext>
            </a:extLst>
          </p:cNvPr>
          <p:cNvSpPr txBox="1"/>
          <p:nvPr/>
        </p:nvSpPr>
        <p:spPr>
          <a:xfrm>
            <a:off x="612324" y="4426962"/>
            <a:ext cx="10771249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le.</a:t>
            </a:r>
            <a:r>
              <a:rPr lang="en-US" b="1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le.</a:t>
            </a:r>
            <a:r>
              <a:rPr lang="en-US" b="1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])</a:t>
            </a:r>
            <a:endParaRPr lang="de-DE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931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/>
              <a:t>Count </a:t>
            </a:r>
            <a:r>
              <a:rPr lang="de-DE" sz="3600" err="1"/>
              <a:t>or</a:t>
            </a:r>
            <a:r>
              <a:rPr lang="de-DE" sz="3600"/>
              <a:t> </a:t>
            </a:r>
            <a:r>
              <a:rPr lang="de-DE" sz="3600" err="1"/>
              <a:t>frequency</a:t>
            </a:r>
            <a:r>
              <a:rPr lang="de-DE" sz="3600"/>
              <a:t> Encoding -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err="1"/>
              <a:t>Replace</a:t>
            </a:r>
            <a:r>
              <a:rPr lang="de-DE" sz="1800"/>
              <a:t> </a:t>
            </a:r>
            <a:r>
              <a:rPr lang="de-DE" sz="1800" err="1"/>
              <a:t>each</a:t>
            </a:r>
            <a:r>
              <a:rPr lang="de-DE" sz="1800"/>
              <a:t> </a:t>
            </a:r>
            <a:r>
              <a:rPr lang="de-DE" sz="1800" err="1"/>
              <a:t>category</a:t>
            </a:r>
            <a:r>
              <a:rPr lang="de-DE" sz="1800"/>
              <a:t> </a:t>
            </a:r>
            <a:r>
              <a:rPr lang="de-DE" sz="1800" err="1"/>
              <a:t>with</a:t>
            </a:r>
            <a:r>
              <a:rPr lang="de-DE" sz="1800"/>
              <a:t> </a:t>
            </a:r>
            <a:r>
              <a:rPr lang="de-DE" sz="1800" err="1"/>
              <a:t>the</a:t>
            </a:r>
            <a:r>
              <a:rPr lang="de-DE" sz="1800"/>
              <a:t> </a:t>
            </a:r>
            <a:r>
              <a:rPr lang="de-DE" sz="1800" err="1"/>
              <a:t>count</a:t>
            </a:r>
            <a:r>
              <a:rPr lang="de-DE" sz="1800"/>
              <a:t> (</a:t>
            </a:r>
            <a:r>
              <a:rPr lang="de-DE" sz="1800" err="1"/>
              <a:t>or</a:t>
            </a:r>
            <a:r>
              <a:rPr lang="de-DE" sz="1800"/>
              <a:t> </a:t>
            </a:r>
            <a:r>
              <a:rPr lang="de-DE" sz="1800" err="1"/>
              <a:t>percentage</a:t>
            </a:r>
            <a:r>
              <a:rPr lang="de-DE" sz="1800"/>
              <a:t> </a:t>
            </a:r>
            <a:r>
              <a:rPr lang="de-DE" sz="1800" err="1"/>
              <a:t>of</a:t>
            </a:r>
            <a:r>
              <a:rPr lang="de-DE" sz="1800"/>
              <a:t> </a:t>
            </a:r>
            <a:r>
              <a:rPr lang="de-DE" sz="1800" err="1"/>
              <a:t>occurance</a:t>
            </a:r>
            <a:r>
              <a:rPr lang="de-DE" sz="1800"/>
              <a:t>) </a:t>
            </a:r>
            <a:r>
              <a:rPr lang="de-DE" sz="1800" err="1"/>
              <a:t>of</a:t>
            </a:r>
            <a:r>
              <a:rPr lang="de-DE" sz="1800"/>
              <a:t> </a:t>
            </a:r>
            <a:r>
              <a:rPr lang="de-DE" sz="1800" err="1"/>
              <a:t>each</a:t>
            </a:r>
            <a:r>
              <a:rPr lang="de-DE" sz="1800"/>
              <a:t> </a:t>
            </a:r>
            <a:r>
              <a:rPr lang="de-DE" sz="1800" err="1"/>
              <a:t>category</a:t>
            </a:r>
            <a:r>
              <a:rPr lang="de-DE" sz="1800"/>
              <a:t> in </a:t>
            </a:r>
            <a:r>
              <a:rPr lang="de-DE" sz="1800" err="1"/>
              <a:t>the</a:t>
            </a:r>
            <a:r>
              <a:rPr lang="de-DE" sz="1800"/>
              <a:t> </a:t>
            </a:r>
            <a:r>
              <a:rPr lang="de-DE" sz="1800" err="1"/>
              <a:t>dataset</a:t>
            </a:r>
            <a:r>
              <a:rPr lang="de-DE" sz="1800"/>
              <a:t>.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23A5F46-5164-4571-999F-56803359FED7}"/>
              </a:ext>
            </a:extLst>
          </p:cNvPr>
          <p:cNvSpPr/>
          <p:nvPr/>
        </p:nvSpPr>
        <p:spPr>
          <a:xfrm>
            <a:off x="3956881" y="3066220"/>
            <a:ext cx="661480" cy="213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C36F8-94BD-4124-9AA8-6BB5729C437B}"/>
              </a:ext>
            </a:extLst>
          </p:cNvPr>
          <p:cNvSpPr txBox="1"/>
          <p:nvPr/>
        </p:nvSpPr>
        <p:spPr>
          <a:xfrm>
            <a:off x="583290" y="4599712"/>
            <a:ext cx="110834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Assumption</a:t>
            </a:r>
            <a:endParaRPr lang="de-DE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/>
              <a:t>The </a:t>
            </a:r>
            <a:r>
              <a:rPr lang="de-DE" sz="1600" err="1"/>
              <a:t>number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observations</a:t>
            </a:r>
            <a:r>
              <a:rPr lang="de-DE" sz="1600"/>
              <a:t> </a:t>
            </a:r>
            <a:r>
              <a:rPr lang="de-DE" sz="1600" err="1"/>
              <a:t>for</a:t>
            </a:r>
            <a:r>
              <a:rPr lang="de-DE" sz="1600"/>
              <a:t> </a:t>
            </a:r>
            <a:r>
              <a:rPr lang="de-DE" sz="1600" err="1"/>
              <a:t>each</a:t>
            </a:r>
            <a:r>
              <a:rPr lang="de-DE" sz="1600"/>
              <a:t> </a:t>
            </a:r>
            <a:r>
              <a:rPr lang="de-DE" sz="1600" err="1"/>
              <a:t>category</a:t>
            </a:r>
            <a:r>
              <a:rPr lang="de-DE" sz="1600"/>
              <a:t> </a:t>
            </a:r>
            <a:r>
              <a:rPr lang="de-DE" sz="1600" err="1"/>
              <a:t>influences</a:t>
            </a:r>
            <a:r>
              <a:rPr lang="de-DE" sz="1600"/>
              <a:t>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prediction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target</a:t>
            </a:r>
            <a:r>
              <a:rPr lang="de-DE" sz="1600"/>
              <a:t>.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0FFF113-566F-4FF3-A288-C02DE35AFF25}"/>
              </a:ext>
            </a:extLst>
          </p:cNvPr>
          <p:cNvGraphicFramePr>
            <a:graphicFrameLocks noGrp="1"/>
          </p:cNvGraphicFramePr>
          <p:nvPr/>
        </p:nvGraphicFramePr>
        <p:xfrm>
          <a:off x="2510638" y="1724385"/>
          <a:ext cx="94754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540">
                  <a:extLst>
                    <a:ext uri="{9D8B030D-6E8A-4147-A177-3AD203B41FA5}">
                      <a16:colId xmlns:a16="http://schemas.microsoft.com/office/drawing/2014/main" val="755231999"/>
                    </a:ext>
                  </a:extLst>
                </a:gridCol>
              </a:tblGrid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Color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8775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Blue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788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Green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5503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Green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595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 err="1"/>
                        <a:t>Red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69608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Green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4576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Blue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1874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Yellow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153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6048B90-5290-4C60-A6A1-79D55D9ED76A}"/>
              </a:ext>
            </a:extLst>
          </p:cNvPr>
          <p:cNvSpPr txBox="1"/>
          <p:nvPr/>
        </p:nvSpPr>
        <p:spPr>
          <a:xfrm>
            <a:off x="583290" y="5119506"/>
            <a:ext cx="110834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Advantage: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Does</a:t>
            </a:r>
            <a:r>
              <a:rPr lang="de-DE" sz="1600" dirty="0"/>
              <a:t> not </a:t>
            </a:r>
            <a:r>
              <a:rPr lang="de-DE" sz="1600" dirty="0" err="1"/>
              <a:t>enlarge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feature </a:t>
            </a:r>
            <a:r>
              <a:rPr lang="de-DE" sz="1600" dirty="0" err="1"/>
              <a:t>space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Disadvantage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 suitable for linear models (relationship </a:t>
            </a:r>
            <a:r>
              <a:rPr lang="en-US" sz="1600" dirty="0" err="1"/>
              <a:t>btwn</a:t>
            </a:r>
            <a:r>
              <a:rPr lang="en-US" sz="1600" dirty="0"/>
              <a:t> </a:t>
            </a:r>
            <a:r>
              <a:rPr lang="en-US" sz="1600" dirty="0" err="1"/>
              <a:t>lables</a:t>
            </a:r>
            <a:r>
              <a:rPr lang="en-US" sz="1600" dirty="0"/>
              <a:t> and target might not be linear)</a:t>
            </a:r>
            <a:endParaRPr lang="de-DE" sz="1600" dirty="0"/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AD55CF2-5E43-4DB3-91F6-4EFA9D9CA513}"/>
              </a:ext>
            </a:extLst>
          </p:cNvPr>
          <p:cNvGraphicFramePr>
            <a:graphicFrameLocks noGrp="1"/>
          </p:cNvGraphicFramePr>
          <p:nvPr/>
        </p:nvGraphicFramePr>
        <p:xfrm>
          <a:off x="5494177" y="1724385"/>
          <a:ext cx="94754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540">
                  <a:extLst>
                    <a:ext uri="{9D8B030D-6E8A-4147-A177-3AD203B41FA5}">
                      <a16:colId xmlns:a16="http://schemas.microsoft.com/office/drawing/2014/main" val="755231999"/>
                    </a:ext>
                  </a:extLst>
                </a:gridCol>
              </a:tblGrid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Color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8775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788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5503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595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69608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4576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1874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423151"/>
                  </a:ext>
                </a:extLst>
              </a:tr>
            </a:tbl>
          </a:graphicData>
        </a:graphic>
      </p:graphicFrame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22805D4A-38E7-C6F3-3649-021E70C9EC8F}"/>
              </a:ext>
            </a:extLst>
          </p:cNvPr>
          <p:cNvGraphicFramePr>
            <a:graphicFrameLocks noGrp="1"/>
          </p:cNvGraphicFramePr>
          <p:nvPr/>
        </p:nvGraphicFramePr>
        <p:xfrm>
          <a:off x="7153571" y="1724385"/>
          <a:ext cx="94754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540">
                  <a:extLst>
                    <a:ext uri="{9D8B030D-6E8A-4147-A177-3AD203B41FA5}">
                      <a16:colId xmlns:a16="http://schemas.microsoft.com/office/drawing/2014/main" val="755231999"/>
                    </a:ext>
                  </a:extLst>
                </a:gridCol>
              </a:tblGrid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Color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8775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0.28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788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0.43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5503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0.43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595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0.14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69608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0.43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4576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0.28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1874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0.14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423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7627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/>
              <a:t>Count </a:t>
            </a:r>
            <a:r>
              <a:rPr lang="de-DE" sz="3600" err="1"/>
              <a:t>or</a:t>
            </a:r>
            <a:r>
              <a:rPr lang="de-DE" sz="3600"/>
              <a:t> </a:t>
            </a:r>
            <a:r>
              <a:rPr lang="de-DE" sz="3600" err="1"/>
              <a:t>frequency</a:t>
            </a:r>
            <a:r>
              <a:rPr lang="de-DE" sz="3600"/>
              <a:t> Encoding (</a:t>
            </a:r>
            <a:r>
              <a:rPr lang="de-DE" sz="3600" err="1"/>
              <a:t>using</a:t>
            </a:r>
            <a:r>
              <a:rPr lang="de-DE" sz="3600"/>
              <a:t> Pandas) - II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C36F8-94BD-4124-9AA8-6BB5729C437B}"/>
              </a:ext>
            </a:extLst>
          </p:cNvPr>
          <p:cNvSpPr txBox="1"/>
          <p:nvPr/>
        </p:nvSpPr>
        <p:spPr>
          <a:xfrm>
            <a:off x="583290" y="1292611"/>
            <a:ext cx="11083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First </a:t>
            </a:r>
            <a:r>
              <a:rPr lang="de-DE" sz="1800" dirty="0" err="1"/>
              <a:t>explore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value</a:t>
            </a:r>
            <a:r>
              <a:rPr lang="de-DE" sz="1800" dirty="0"/>
              <a:t> </a:t>
            </a:r>
            <a:r>
              <a:rPr lang="de-DE" sz="1800" dirty="0" err="1"/>
              <a:t>counts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category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column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b="1" dirty="0" err="1"/>
              <a:t>v</a:t>
            </a:r>
            <a:r>
              <a:rPr lang="de-DE" sz="1800" b="1" dirty="0" err="1"/>
              <a:t>alue_counts</a:t>
            </a:r>
            <a:r>
              <a:rPr lang="de-DE" sz="1800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 </a:t>
            </a:r>
          </a:p>
          <a:p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/>
              <a:t>v</a:t>
            </a:r>
            <a:r>
              <a:rPr lang="de-DE" sz="1800" b="1" dirty="0" err="1"/>
              <a:t>alue_counts</a:t>
            </a:r>
            <a:r>
              <a:rPr lang="de-DE" sz="1800" b="1" dirty="0"/>
              <a:t>()</a:t>
            </a:r>
            <a:r>
              <a:rPr lang="de-DE" sz="1800" dirty="0"/>
              <a:t> </a:t>
            </a:r>
            <a:r>
              <a:rPr lang="de-DE" sz="1800" dirty="0" err="1"/>
              <a:t>returns</a:t>
            </a:r>
            <a:r>
              <a:rPr lang="de-DE" sz="1800" dirty="0"/>
              <a:t> a Pandas Series but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convert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a </a:t>
            </a:r>
            <a:r>
              <a:rPr lang="de-DE" sz="1800" dirty="0" err="1"/>
              <a:t>dictionary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b="1" dirty="0" err="1"/>
              <a:t>to_dict</a:t>
            </a:r>
            <a:r>
              <a:rPr lang="de-DE" sz="1800" b="1" dirty="0"/>
              <a:t>()</a:t>
            </a:r>
            <a:endParaRPr lang="de-DE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1BC88-82AD-4FD7-B795-80353AC9B171}"/>
              </a:ext>
            </a:extLst>
          </p:cNvPr>
          <p:cNvSpPr txBox="1"/>
          <p:nvPr/>
        </p:nvSpPr>
        <p:spPr>
          <a:xfrm>
            <a:off x="525220" y="3859536"/>
            <a:ext cx="10800283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</a:rPr>
              <a:t>X_train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dirty="0">
                <a:solidFill>
                  <a:schemeClr val="bg1"/>
                </a:solidFill>
              </a:rPr>
              <a:t>"</a:t>
            </a:r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"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value_counts</a:t>
            </a:r>
            <a:r>
              <a:rPr lang="de-DE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de-DE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to_dict</a:t>
            </a:r>
            <a:r>
              <a:rPr lang="de-DE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2B4341-1CA5-459C-BFB7-FBF186B01BD5}"/>
              </a:ext>
            </a:extLst>
          </p:cNvPr>
          <p:cNvSpPr txBox="1"/>
          <p:nvPr/>
        </p:nvSpPr>
        <p:spPr>
          <a:xfrm>
            <a:off x="477244" y="5159018"/>
            <a:ext cx="993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implement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b="1" dirty="0" err="1"/>
              <a:t>map</a:t>
            </a:r>
            <a:r>
              <a:rPr lang="de-DE" sz="1800" b="1" dirty="0"/>
              <a:t>() </a:t>
            </a:r>
            <a:r>
              <a:rPr lang="de-DE" sz="1800" dirty="0" err="1"/>
              <a:t>method</a:t>
            </a:r>
            <a:r>
              <a:rPr lang="de-DE" sz="1800" dirty="0"/>
              <a:t> and </a:t>
            </a:r>
            <a:r>
              <a:rPr lang="de-DE" sz="1800" dirty="0" err="1"/>
              <a:t>apply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train</a:t>
            </a:r>
            <a:r>
              <a:rPr lang="de-DE" dirty="0"/>
              <a:t> </a:t>
            </a:r>
            <a:r>
              <a:rPr lang="de-DE" sz="1800" dirty="0"/>
              <a:t>and </a:t>
            </a:r>
            <a:r>
              <a:rPr lang="de-DE" sz="1800" dirty="0" err="1"/>
              <a:t>test</a:t>
            </a:r>
            <a:r>
              <a:rPr lang="de-DE" sz="1800" dirty="0"/>
              <a:t> </a:t>
            </a:r>
            <a:r>
              <a:rPr lang="de-DE" sz="1800" dirty="0" err="1"/>
              <a:t>sets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7531B-7F07-4429-9289-9D5B3AAB65A7}"/>
              </a:ext>
            </a:extLst>
          </p:cNvPr>
          <p:cNvSpPr txBox="1"/>
          <p:nvPr/>
        </p:nvSpPr>
        <p:spPr>
          <a:xfrm>
            <a:off x="525220" y="5528350"/>
            <a:ext cx="7815301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b="1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b="1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de-DE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44D84-632B-CC2A-8D5D-16CAB871345B}"/>
              </a:ext>
            </a:extLst>
          </p:cNvPr>
          <p:cNvSpPr txBox="1"/>
          <p:nvPr/>
        </p:nvSpPr>
        <p:spPr>
          <a:xfrm>
            <a:off x="525221" y="1631452"/>
            <a:ext cx="10800283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</a:rPr>
              <a:t>X_train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].</a:t>
            </a:r>
            <a:r>
              <a:rPr lang="en-US" b="1" err="1">
                <a:solidFill>
                  <a:schemeClr val="bg1"/>
                </a:solidFill>
                <a:latin typeface="Consolas" panose="020B0609020204030204" pitchFamily="49" charset="0"/>
              </a:rPr>
              <a:t>value_counts</a:t>
            </a:r>
            <a:r>
              <a:rPr lang="en-US" b="1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endParaRPr lang="de-DE" b="1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211BD-8671-1BC4-AA4C-4CF6BA16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57" y="2077778"/>
            <a:ext cx="2188919" cy="1426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1D437-41E9-0D79-B19B-2FD1789F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6" y="4304468"/>
            <a:ext cx="3507054" cy="72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072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One</a:t>
            </a:r>
            <a:r>
              <a:rPr lang="de-DE" sz="3600" dirty="0"/>
              <a:t> Hot Encoding-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This </a:t>
            </a:r>
            <a:r>
              <a:rPr lang="de-DE" sz="1800" dirty="0" err="1"/>
              <a:t>encoding</a:t>
            </a:r>
            <a:r>
              <a:rPr lang="de-DE" sz="1800" dirty="0"/>
              <a:t> </a:t>
            </a:r>
            <a:r>
              <a:rPr lang="de-DE" sz="1800" dirty="0" err="1"/>
              <a:t>method</a:t>
            </a:r>
            <a:r>
              <a:rPr lang="de-DE" sz="1800" dirty="0"/>
              <a:t> </a:t>
            </a:r>
            <a:r>
              <a:rPr lang="de-DE" sz="1800" dirty="0" err="1"/>
              <a:t>amounts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creating</a:t>
            </a:r>
            <a:r>
              <a:rPr lang="de-DE" sz="1800" dirty="0"/>
              <a:t>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columns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label</a:t>
            </a:r>
            <a:r>
              <a:rPr lang="de-DE" sz="1800" dirty="0"/>
              <a:t> and </a:t>
            </a:r>
            <a:r>
              <a:rPr lang="de-DE" sz="1800" dirty="0" err="1"/>
              <a:t>filling</a:t>
            </a:r>
            <a:r>
              <a:rPr lang="de-DE" sz="1800" dirty="0"/>
              <a:t>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a </a:t>
            </a:r>
            <a:r>
              <a:rPr lang="de-DE" sz="1800" dirty="0" err="1"/>
              <a:t>boolean</a:t>
            </a:r>
            <a:r>
              <a:rPr lang="de-DE" sz="1800" dirty="0"/>
              <a:t> 1/0 </a:t>
            </a:r>
            <a:r>
              <a:rPr lang="de-DE" sz="1800" dirty="0" err="1"/>
              <a:t>indicating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presence</a:t>
            </a:r>
            <a:r>
              <a:rPr lang="de-DE" sz="1800" dirty="0"/>
              <a:t>/</a:t>
            </a:r>
            <a:r>
              <a:rPr lang="de-DE" sz="1800" dirty="0" err="1"/>
              <a:t>absence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label</a:t>
            </a:r>
            <a:r>
              <a:rPr lang="de-DE" dirty="0"/>
              <a:t>.</a:t>
            </a:r>
            <a:endParaRPr lang="de-DE" sz="18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23A5F46-5164-4571-999F-56803359FED7}"/>
              </a:ext>
            </a:extLst>
          </p:cNvPr>
          <p:cNvSpPr/>
          <p:nvPr/>
        </p:nvSpPr>
        <p:spPr>
          <a:xfrm>
            <a:off x="3956881" y="3066220"/>
            <a:ext cx="661480" cy="213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C36F8-94BD-4124-9AA8-6BB5729C437B}"/>
              </a:ext>
            </a:extLst>
          </p:cNvPr>
          <p:cNvSpPr txBox="1"/>
          <p:nvPr/>
        </p:nvSpPr>
        <p:spPr>
          <a:xfrm>
            <a:off x="583290" y="4599712"/>
            <a:ext cx="1108348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assumptions</a:t>
            </a:r>
            <a:r>
              <a:rPr lang="de-DE" sz="1800" dirty="0"/>
              <a:t>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distributed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Suitable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linear </a:t>
            </a:r>
            <a:r>
              <a:rPr lang="de-DE" sz="1800" dirty="0" err="1"/>
              <a:t>models</a:t>
            </a:r>
            <a:r>
              <a:rPr lang="de-DE" sz="1800" dirty="0"/>
              <a:t> (</a:t>
            </a:r>
            <a:r>
              <a:rPr lang="de-DE" sz="1800" dirty="0" err="1"/>
              <a:t>because</a:t>
            </a:r>
            <a:r>
              <a:rPr lang="de-DE" sz="1800" dirty="0"/>
              <a:t> variables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encoded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just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)</a:t>
            </a:r>
          </a:p>
          <a:p>
            <a:r>
              <a:rPr lang="de-DE" sz="2000" dirty="0" err="1"/>
              <a:t>Disadvantages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Enlarges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field</a:t>
            </a:r>
            <a:r>
              <a:rPr lang="de-DE" sz="1800" dirty="0"/>
              <a:t> </a:t>
            </a:r>
            <a:r>
              <a:rPr lang="de-DE" sz="1800" dirty="0" err="1"/>
              <a:t>space</a:t>
            </a:r>
            <a:endParaRPr lang="de-DE" sz="18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0FFF113-566F-4FF3-A288-C02DE35AFF25}"/>
              </a:ext>
            </a:extLst>
          </p:cNvPr>
          <p:cNvGraphicFramePr>
            <a:graphicFrameLocks noGrp="1"/>
          </p:cNvGraphicFramePr>
          <p:nvPr/>
        </p:nvGraphicFramePr>
        <p:xfrm>
          <a:off x="2479242" y="1887469"/>
          <a:ext cx="9475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540">
                  <a:extLst>
                    <a:ext uri="{9D8B030D-6E8A-4147-A177-3AD203B41FA5}">
                      <a16:colId xmlns:a16="http://schemas.microsoft.com/office/drawing/2014/main" val="755231999"/>
                    </a:ext>
                  </a:extLst>
                </a:gridCol>
              </a:tblGrid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Color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8775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Blue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788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Green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5503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Green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595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 err="1"/>
                        <a:t>Red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69608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Yellow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4576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Blue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1874"/>
                  </a:ext>
                </a:extLst>
              </a:tr>
            </a:tbl>
          </a:graphicData>
        </a:graphic>
      </p:graphicFrame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199F4978-E3B1-48E5-A365-971E54597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814278"/>
              </p:ext>
            </p:extLst>
          </p:nvPr>
        </p:nvGraphicFramePr>
        <p:xfrm>
          <a:off x="5148460" y="1887469"/>
          <a:ext cx="421748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371">
                  <a:extLst>
                    <a:ext uri="{9D8B030D-6E8A-4147-A177-3AD203B41FA5}">
                      <a16:colId xmlns:a16="http://schemas.microsoft.com/office/drawing/2014/main" val="755231999"/>
                    </a:ext>
                  </a:extLst>
                </a:gridCol>
                <a:gridCol w="1129147">
                  <a:extLst>
                    <a:ext uri="{9D8B030D-6E8A-4147-A177-3AD203B41FA5}">
                      <a16:colId xmlns:a16="http://schemas.microsoft.com/office/drawing/2014/main" val="2019334061"/>
                    </a:ext>
                  </a:extLst>
                </a:gridCol>
                <a:gridCol w="979595">
                  <a:extLst>
                    <a:ext uri="{9D8B030D-6E8A-4147-A177-3AD203B41FA5}">
                      <a16:colId xmlns:a16="http://schemas.microsoft.com/office/drawing/2014/main" val="3457292008"/>
                    </a:ext>
                  </a:extLst>
                </a:gridCol>
                <a:gridCol w="1054371">
                  <a:extLst>
                    <a:ext uri="{9D8B030D-6E8A-4147-A177-3AD203B41FA5}">
                      <a16:colId xmlns:a16="http://schemas.microsoft.com/office/drawing/2014/main" val="2888518579"/>
                    </a:ext>
                  </a:extLst>
                </a:gridCol>
              </a:tblGrid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Blue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Green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Red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Yellow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8775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788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55037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5952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69608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4576"/>
                  </a:ext>
                </a:extLst>
              </a:tr>
              <a:tr h="303357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1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6478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/>
              <a:t>One</a:t>
            </a:r>
            <a:r>
              <a:rPr lang="de-DE" sz="3600"/>
              <a:t> Hot Encoding -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4C7466-4B23-472F-9FE8-24D4DF29728B}"/>
              </a:ext>
            </a:extLst>
          </p:cNvPr>
          <p:cNvSpPr txBox="1"/>
          <p:nvPr/>
        </p:nvSpPr>
        <p:spPr>
          <a:xfrm>
            <a:off x="348545" y="1171508"/>
            <a:ext cx="1108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OneHot</a:t>
            </a:r>
            <a:r>
              <a:rPr lang="de-DE"/>
              <a:t> Encoding </a:t>
            </a:r>
            <a:r>
              <a:rPr lang="de-DE" err="1"/>
              <a:t>into</a:t>
            </a:r>
            <a:r>
              <a:rPr lang="de-DE"/>
              <a:t> k variables (k =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distinct</a:t>
            </a:r>
            <a:r>
              <a:rPr lang="de-DE"/>
              <a:t> </a:t>
            </a:r>
            <a:r>
              <a:rPr lang="de-DE" err="1"/>
              <a:t>categories</a:t>
            </a:r>
            <a:r>
              <a:rPr lang="de-DE"/>
              <a:t>)</a:t>
            </a:r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BEC18-6F75-4250-8B6B-6E7916367EDD}"/>
              </a:ext>
            </a:extLst>
          </p:cNvPr>
          <p:cNvSpPr txBox="1"/>
          <p:nvPr/>
        </p:nvSpPr>
        <p:spPr>
          <a:xfrm>
            <a:off x="348545" y="3331164"/>
            <a:ext cx="1108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OneHot</a:t>
            </a:r>
            <a:r>
              <a:rPr lang="de-DE"/>
              <a:t> Encoding </a:t>
            </a:r>
            <a:r>
              <a:rPr lang="de-DE" err="1"/>
              <a:t>into</a:t>
            </a:r>
            <a:r>
              <a:rPr lang="de-DE"/>
              <a:t> k-1 variables (</a:t>
            </a:r>
            <a:r>
              <a:rPr lang="de-DE" err="1"/>
              <a:t>encoding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k-</a:t>
            </a:r>
            <a:r>
              <a:rPr lang="de-DE" err="1"/>
              <a:t>th</a:t>
            </a:r>
            <a:r>
              <a:rPr lang="de-DE"/>
              <a:t> </a:t>
            </a:r>
            <a:r>
              <a:rPr lang="de-DE" err="1"/>
              <a:t>category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redundant!)</a:t>
            </a:r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285C0-AD82-45E2-AD3C-8900F4A53B0B}"/>
              </a:ext>
            </a:extLst>
          </p:cNvPr>
          <p:cNvSpPr txBox="1"/>
          <p:nvPr/>
        </p:nvSpPr>
        <p:spPr>
          <a:xfrm>
            <a:off x="348545" y="5405732"/>
            <a:ext cx="1108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/>
              <a:t>Advantage: (k-1) OHE </a:t>
            </a:r>
            <a:r>
              <a:rPr lang="de-DE" sz="1600" err="1"/>
              <a:t>avoids</a:t>
            </a:r>
            <a:r>
              <a:rPr lang="de-DE" sz="1600"/>
              <a:t> </a:t>
            </a:r>
            <a:r>
              <a:rPr lang="de-DE" sz="1600" err="1"/>
              <a:t>training</a:t>
            </a:r>
            <a:r>
              <a:rPr lang="de-DE" sz="1600"/>
              <a:t> redundant </a:t>
            </a:r>
            <a:r>
              <a:rPr lang="de-DE" sz="1600" err="1"/>
              <a:t>data</a:t>
            </a:r>
            <a:endParaRPr lang="de-DE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err="1"/>
              <a:t>Drawback</a:t>
            </a:r>
            <a:r>
              <a:rPr lang="de-DE" sz="1600"/>
              <a:t>: </a:t>
            </a:r>
            <a:r>
              <a:rPr lang="de-DE" sz="1600" err="1"/>
              <a:t>keeping</a:t>
            </a:r>
            <a:r>
              <a:rPr lang="de-DE" sz="1600"/>
              <a:t> all </a:t>
            </a:r>
            <a:r>
              <a:rPr lang="de-DE" sz="1600" err="1"/>
              <a:t>categories</a:t>
            </a:r>
            <a:r>
              <a:rPr lang="de-DE" sz="1600"/>
              <a:t> </a:t>
            </a:r>
            <a:r>
              <a:rPr lang="de-DE" sz="1600" err="1"/>
              <a:t>could</a:t>
            </a:r>
            <a:r>
              <a:rPr lang="de-DE" sz="1600"/>
              <a:t> </a:t>
            </a:r>
            <a:r>
              <a:rPr lang="de-DE" sz="1600" err="1"/>
              <a:t>be</a:t>
            </a:r>
            <a:r>
              <a:rPr lang="de-DE" sz="1600"/>
              <a:t> </a:t>
            </a:r>
            <a:r>
              <a:rPr lang="de-DE" sz="1600" err="1"/>
              <a:t>useful</a:t>
            </a:r>
            <a:r>
              <a:rPr lang="de-DE" sz="1600"/>
              <a:t> in </a:t>
            </a:r>
            <a:r>
              <a:rPr lang="de-DE" sz="1600" err="1"/>
              <a:t>interpreting</a:t>
            </a:r>
            <a:r>
              <a:rPr lang="de-DE" sz="1600"/>
              <a:t>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model</a:t>
            </a:r>
            <a:endParaRPr lang="en-DE" sz="16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35D00B3-4C46-EC1F-2A81-95BDC75AFA1F}"/>
              </a:ext>
            </a:extLst>
          </p:cNvPr>
          <p:cNvSpPr/>
          <p:nvPr/>
        </p:nvSpPr>
        <p:spPr>
          <a:xfrm>
            <a:off x="2681431" y="2280083"/>
            <a:ext cx="395849" cy="144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E13D7DCD-1223-9A80-7AC2-D106395AE679}"/>
              </a:ext>
            </a:extLst>
          </p:cNvPr>
          <p:cNvGraphicFramePr>
            <a:graphicFrameLocks noGrp="1"/>
          </p:cNvGraphicFramePr>
          <p:nvPr/>
        </p:nvGraphicFramePr>
        <p:xfrm>
          <a:off x="1601652" y="1540840"/>
          <a:ext cx="567036" cy="1738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036">
                  <a:extLst>
                    <a:ext uri="{9D8B030D-6E8A-4147-A177-3AD203B41FA5}">
                      <a16:colId xmlns:a16="http://schemas.microsoft.com/office/drawing/2014/main" val="755231999"/>
                    </a:ext>
                  </a:extLst>
                </a:gridCol>
              </a:tblGrid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Color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87757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Blue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7882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Green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55037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Green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5952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 err="1"/>
                        <a:t>Red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69608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Yellow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4576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Blue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1874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BCB1B8FD-99D9-4952-7B6F-DC33AC25FD1F}"/>
              </a:ext>
            </a:extLst>
          </p:cNvPr>
          <p:cNvGraphicFramePr>
            <a:graphicFrameLocks noGrp="1"/>
          </p:cNvGraphicFramePr>
          <p:nvPr/>
        </p:nvGraphicFramePr>
        <p:xfrm>
          <a:off x="3790596" y="1525145"/>
          <a:ext cx="2613944" cy="1738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755231999"/>
                    </a:ext>
                  </a:extLst>
                </a:gridCol>
                <a:gridCol w="630967">
                  <a:extLst>
                    <a:ext uri="{9D8B030D-6E8A-4147-A177-3AD203B41FA5}">
                      <a16:colId xmlns:a16="http://schemas.microsoft.com/office/drawing/2014/main" val="2019334061"/>
                    </a:ext>
                  </a:extLst>
                </a:gridCol>
                <a:gridCol w="630967">
                  <a:extLst>
                    <a:ext uri="{9D8B030D-6E8A-4147-A177-3AD203B41FA5}">
                      <a16:colId xmlns:a16="http://schemas.microsoft.com/office/drawing/2014/main" val="3457292008"/>
                    </a:ext>
                  </a:extLst>
                </a:gridCol>
                <a:gridCol w="630967">
                  <a:extLst>
                    <a:ext uri="{9D8B030D-6E8A-4147-A177-3AD203B41FA5}">
                      <a16:colId xmlns:a16="http://schemas.microsoft.com/office/drawing/2014/main" val="2888518579"/>
                    </a:ext>
                  </a:extLst>
                </a:gridCol>
              </a:tblGrid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Blue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Green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err="1"/>
                        <a:t>Red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Yellow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87757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1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7882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1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55037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1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5952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1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69608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1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4576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1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1874"/>
                  </a:ext>
                </a:extLst>
              </a:tr>
            </a:tbl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34F9E8BC-E175-3F53-BD7B-884FC9C49960}"/>
              </a:ext>
            </a:extLst>
          </p:cNvPr>
          <p:cNvSpPr/>
          <p:nvPr/>
        </p:nvSpPr>
        <p:spPr>
          <a:xfrm>
            <a:off x="2681431" y="4439739"/>
            <a:ext cx="395849" cy="144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9" name="Table 2">
            <a:extLst>
              <a:ext uri="{FF2B5EF4-FFF2-40B4-BE49-F238E27FC236}">
                <a16:creationId xmlns:a16="http://schemas.microsoft.com/office/drawing/2014/main" id="{9C0D6866-E8AB-2393-A4D6-FA454FC4BBCD}"/>
              </a:ext>
            </a:extLst>
          </p:cNvPr>
          <p:cNvGraphicFramePr>
            <a:graphicFrameLocks noGrp="1"/>
          </p:cNvGraphicFramePr>
          <p:nvPr/>
        </p:nvGraphicFramePr>
        <p:xfrm>
          <a:off x="1601652" y="3700496"/>
          <a:ext cx="567036" cy="1738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036">
                  <a:extLst>
                    <a:ext uri="{9D8B030D-6E8A-4147-A177-3AD203B41FA5}">
                      <a16:colId xmlns:a16="http://schemas.microsoft.com/office/drawing/2014/main" val="755231999"/>
                    </a:ext>
                  </a:extLst>
                </a:gridCol>
              </a:tblGrid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Color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87757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Blue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7882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Green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55037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Green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5952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 err="1"/>
                        <a:t>Red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69608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Yellow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4576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Blue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1874"/>
                  </a:ext>
                </a:extLst>
              </a:tr>
            </a:tbl>
          </a:graphicData>
        </a:graphic>
      </p:graphicFrame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8D12CE48-895A-CC7C-08B3-123F913DE9BB}"/>
              </a:ext>
            </a:extLst>
          </p:cNvPr>
          <p:cNvGraphicFramePr>
            <a:graphicFrameLocks noGrp="1"/>
          </p:cNvGraphicFramePr>
          <p:nvPr/>
        </p:nvGraphicFramePr>
        <p:xfrm>
          <a:off x="3790596" y="3684801"/>
          <a:ext cx="1982977" cy="1738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755231999"/>
                    </a:ext>
                  </a:extLst>
                </a:gridCol>
                <a:gridCol w="630967">
                  <a:extLst>
                    <a:ext uri="{9D8B030D-6E8A-4147-A177-3AD203B41FA5}">
                      <a16:colId xmlns:a16="http://schemas.microsoft.com/office/drawing/2014/main" val="2019334061"/>
                    </a:ext>
                  </a:extLst>
                </a:gridCol>
                <a:gridCol w="630967">
                  <a:extLst>
                    <a:ext uri="{9D8B030D-6E8A-4147-A177-3AD203B41FA5}">
                      <a16:colId xmlns:a16="http://schemas.microsoft.com/office/drawing/2014/main" val="3457292008"/>
                    </a:ext>
                  </a:extLst>
                </a:gridCol>
              </a:tblGrid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Blue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Green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err="1"/>
                        <a:t>Red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87757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1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7882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1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55037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1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5952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1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69608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4576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r>
                        <a:rPr lang="de-DE" sz="1000"/>
                        <a:t>1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0</a:t>
                      </a:r>
                      <a:endParaRPr lang="en-D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18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892ED58-5C6D-E359-2180-0D83CC66481C}"/>
              </a:ext>
            </a:extLst>
          </p:cNvPr>
          <p:cNvSpPr txBox="1"/>
          <p:nvPr/>
        </p:nvSpPr>
        <p:spPr>
          <a:xfrm>
            <a:off x="6404540" y="3845974"/>
            <a:ext cx="3414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Blue = (1,0,0)</a:t>
            </a:r>
          </a:p>
          <a:p>
            <a:r>
              <a:rPr lang="de-DE"/>
              <a:t>Green = (0,1,0)</a:t>
            </a:r>
          </a:p>
          <a:p>
            <a:r>
              <a:rPr lang="de-DE" err="1"/>
              <a:t>Red</a:t>
            </a:r>
            <a:r>
              <a:rPr lang="de-DE"/>
              <a:t> = (0,0,1)</a:t>
            </a:r>
          </a:p>
          <a:p>
            <a:r>
              <a:rPr lang="de-DE"/>
              <a:t>Yellow = (0,0,0) </a:t>
            </a:r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B3214D-62E8-F315-FE2C-F371BA5910CF}"/>
              </a:ext>
            </a:extLst>
          </p:cNvPr>
          <p:cNvSpPr txBox="1"/>
          <p:nvPr/>
        </p:nvSpPr>
        <p:spPr>
          <a:xfrm>
            <a:off x="6556940" y="1664403"/>
            <a:ext cx="3414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Blue = (1,0,0,</a:t>
            </a:r>
            <a:r>
              <a:rPr lang="de-DE">
                <a:solidFill>
                  <a:srgbClr val="FF0000"/>
                </a:solidFill>
              </a:rPr>
              <a:t>0</a:t>
            </a:r>
            <a:r>
              <a:rPr lang="de-DE"/>
              <a:t>)</a:t>
            </a:r>
          </a:p>
          <a:p>
            <a:r>
              <a:rPr lang="de-DE"/>
              <a:t>Green = (0,1,0,</a:t>
            </a:r>
            <a:r>
              <a:rPr lang="de-DE">
                <a:solidFill>
                  <a:srgbClr val="FF0000"/>
                </a:solidFill>
              </a:rPr>
              <a:t>0</a:t>
            </a:r>
            <a:r>
              <a:rPr lang="de-DE"/>
              <a:t>)</a:t>
            </a:r>
          </a:p>
          <a:p>
            <a:r>
              <a:rPr lang="de-DE" err="1"/>
              <a:t>Red</a:t>
            </a:r>
            <a:r>
              <a:rPr lang="de-DE"/>
              <a:t> = (0,0,1,</a:t>
            </a:r>
            <a:r>
              <a:rPr lang="de-DE">
                <a:solidFill>
                  <a:srgbClr val="FF0000"/>
                </a:solidFill>
              </a:rPr>
              <a:t>0</a:t>
            </a:r>
            <a:r>
              <a:rPr lang="de-DE"/>
              <a:t>)</a:t>
            </a:r>
          </a:p>
          <a:p>
            <a:r>
              <a:rPr lang="de-DE"/>
              <a:t>Yellow = (0,0,0,</a:t>
            </a:r>
            <a:r>
              <a:rPr lang="de-DE">
                <a:solidFill>
                  <a:srgbClr val="FF0000"/>
                </a:solidFill>
              </a:rPr>
              <a:t>1</a:t>
            </a:r>
            <a:r>
              <a:rPr lang="de-DE"/>
              <a:t>) 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52166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/>
              <a:t>One</a:t>
            </a:r>
            <a:r>
              <a:rPr lang="de-DE" sz="3600"/>
              <a:t> Hot Encoding (</a:t>
            </a:r>
            <a:r>
              <a:rPr lang="de-DE" sz="3600" err="1"/>
              <a:t>using</a:t>
            </a:r>
            <a:r>
              <a:rPr lang="de-DE" sz="3600"/>
              <a:t> Pandas)-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9E6A5-44C6-4D90-A28B-46DB6E776CD8}"/>
              </a:ext>
            </a:extLst>
          </p:cNvPr>
          <p:cNvSpPr txBox="1"/>
          <p:nvPr/>
        </p:nvSpPr>
        <p:spPr>
          <a:xfrm>
            <a:off x="429970" y="1689486"/>
            <a:ext cx="4506015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pd.get_dummies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 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4C7466-4B23-472F-9FE8-24D4DF29728B}"/>
              </a:ext>
            </a:extLst>
          </p:cNvPr>
          <p:cNvSpPr txBox="1"/>
          <p:nvPr/>
        </p:nvSpPr>
        <p:spPr>
          <a:xfrm>
            <a:off x="348545" y="1171508"/>
            <a:ext cx="1108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OneHot</a:t>
            </a:r>
            <a:r>
              <a:rPr lang="de-DE"/>
              <a:t> Encoding </a:t>
            </a:r>
            <a:r>
              <a:rPr lang="de-DE" err="1"/>
              <a:t>into</a:t>
            </a:r>
            <a:r>
              <a:rPr lang="de-DE"/>
              <a:t> k variables</a:t>
            </a:r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D004B-62F1-4A06-AC38-9F09E0FF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299" y="1171508"/>
            <a:ext cx="2648320" cy="1876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2C0DAC-A718-4AB2-8EAA-941DB0ADF8B0}"/>
              </a:ext>
            </a:extLst>
          </p:cNvPr>
          <p:cNvSpPr txBox="1"/>
          <p:nvPr/>
        </p:nvSpPr>
        <p:spPr>
          <a:xfrm>
            <a:off x="540895" y="3978614"/>
            <a:ext cx="4506015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pd.get_dummies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drop_first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= True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BEC18-6F75-4250-8B6B-6E7916367EDD}"/>
              </a:ext>
            </a:extLst>
          </p:cNvPr>
          <p:cNvSpPr txBox="1"/>
          <p:nvPr/>
        </p:nvSpPr>
        <p:spPr>
          <a:xfrm>
            <a:off x="335183" y="3460636"/>
            <a:ext cx="1108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OneHot</a:t>
            </a:r>
            <a:r>
              <a:rPr lang="de-DE"/>
              <a:t> Encoding </a:t>
            </a:r>
            <a:r>
              <a:rPr lang="de-DE" err="1"/>
              <a:t>into</a:t>
            </a:r>
            <a:r>
              <a:rPr lang="de-DE"/>
              <a:t> k-1 variables</a:t>
            </a:r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D9FFD0-D8D1-4395-B5D2-A2C4733F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931" y="3387251"/>
            <a:ext cx="2419688" cy="1829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D285C0-AD82-45E2-AD3C-8900F4A53B0B}"/>
              </a:ext>
            </a:extLst>
          </p:cNvPr>
          <p:cNvSpPr txBox="1"/>
          <p:nvPr/>
        </p:nvSpPr>
        <p:spPr>
          <a:xfrm>
            <a:off x="335183" y="5364952"/>
            <a:ext cx="11083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/>
              <a:t>Advantage: </a:t>
            </a:r>
            <a:r>
              <a:rPr lang="de-DE" sz="1600" err="1"/>
              <a:t>get_dummies</a:t>
            </a:r>
            <a:r>
              <a:rPr lang="de-DE" sz="1600"/>
              <a:t> </a:t>
            </a:r>
            <a:r>
              <a:rPr lang="de-DE" sz="1600" err="1"/>
              <a:t>returns</a:t>
            </a:r>
            <a:r>
              <a:rPr lang="de-DE" sz="1600"/>
              <a:t> a Pandas </a:t>
            </a:r>
            <a:r>
              <a:rPr lang="de-DE" sz="1600" err="1"/>
              <a:t>dataframe</a:t>
            </a:r>
            <a:endParaRPr lang="de-DE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err="1"/>
              <a:t>Drawback</a:t>
            </a:r>
            <a:r>
              <a:rPr lang="de-DE" sz="1600"/>
              <a:t>: </a:t>
            </a:r>
            <a:r>
              <a:rPr lang="de-DE" sz="1600" err="1"/>
              <a:t>it</a:t>
            </a:r>
            <a:r>
              <a:rPr lang="de-DE" sz="1600"/>
              <a:t> </a:t>
            </a:r>
            <a:r>
              <a:rPr lang="de-DE" sz="1600" err="1"/>
              <a:t>could</a:t>
            </a:r>
            <a:r>
              <a:rPr lang="de-DE" sz="1600"/>
              <a:t> </a:t>
            </a:r>
            <a:r>
              <a:rPr lang="de-DE" sz="1600" err="1"/>
              <a:t>be</a:t>
            </a:r>
            <a:r>
              <a:rPr lang="de-DE" sz="1600"/>
              <a:t> </a:t>
            </a:r>
            <a:r>
              <a:rPr lang="de-DE" sz="1600" err="1"/>
              <a:t>that</a:t>
            </a:r>
            <a:r>
              <a:rPr lang="de-DE" sz="1600"/>
              <a:t> </a:t>
            </a:r>
            <a:r>
              <a:rPr lang="de-DE" sz="1600" err="1"/>
              <a:t>some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categories</a:t>
            </a:r>
            <a:r>
              <a:rPr lang="de-DE" sz="1600"/>
              <a:t> do not </a:t>
            </a:r>
            <a:r>
              <a:rPr lang="de-DE" sz="1600" err="1"/>
              <a:t>appear</a:t>
            </a:r>
            <a:r>
              <a:rPr lang="de-DE" sz="1600"/>
              <a:t> in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train</a:t>
            </a:r>
            <a:r>
              <a:rPr lang="de-DE" sz="1600"/>
              <a:t> </a:t>
            </a:r>
            <a:r>
              <a:rPr lang="de-DE" sz="1600" err="1"/>
              <a:t>or</a:t>
            </a:r>
            <a:r>
              <a:rPr lang="de-DE" sz="1600"/>
              <a:t> </a:t>
            </a:r>
            <a:r>
              <a:rPr lang="de-DE" sz="1600" err="1"/>
              <a:t>test</a:t>
            </a:r>
            <a:r>
              <a:rPr lang="de-DE" sz="1600"/>
              <a:t> </a:t>
            </a:r>
            <a:r>
              <a:rPr lang="de-DE" sz="1600" err="1"/>
              <a:t>sets</a:t>
            </a:r>
            <a:r>
              <a:rPr lang="de-DE" sz="1600"/>
              <a:t>! </a:t>
            </a:r>
            <a:r>
              <a:rPr lang="de-DE" sz="1600" err="1"/>
              <a:t>Then</a:t>
            </a:r>
            <a:r>
              <a:rPr lang="de-DE" sz="1600"/>
              <a:t> </a:t>
            </a:r>
            <a:r>
              <a:rPr lang="de-DE" sz="1600" err="1"/>
              <a:t>we</a:t>
            </a:r>
            <a:r>
              <a:rPr lang="de-DE" sz="1600"/>
              <a:t> will </a:t>
            </a:r>
            <a:r>
              <a:rPr lang="de-DE" sz="1600" err="1"/>
              <a:t>get</a:t>
            </a:r>
            <a:r>
              <a:rPr lang="de-DE" sz="1600"/>
              <a:t> different </a:t>
            </a:r>
            <a:r>
              <a:rPr lang="de-DE" sz="1600" err="1"/>
              <a:t>number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features</a:t>
            </a:r>
            <a:r>
              <a:rPr lang="de-DE" sz="1600"/>
              <a:t> </a:t>
            </a:r>
            <a:r>
              <a:rPr lang="de-DE" sz="1600" err="1"/>
              <a:t>for</a:t>
            </a:r>
            <a:r>
              <a:rPr lang="de-DE" sz="1600"/>
              <a:t>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train</a:t>
            </a:r>
            <a:r>
              <a:rPr lang="de-DE" sz="1600"/>
              <a:t> and </a:t>
            </a:r>
            <a:r>
              <a:rPr lang="de-DE" sz="1600" err="1"/>
              <a:t>test</a:t>
            </a:r>
            <a:r>
              <a:rPr lang="de-DE" sz="1600"/>
              <a:t> </a:t>
            </a:r>
            <a:r>
              <a:rPr lang="de-DE" sz="1600" err="1"/>
              <a:t>sets</a:t>
            </a:r>
            <a:r>
              <a:rPr lang="de-DE" sz="1600"/>
              <a:t>!</a:t>
            </a:r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66594839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83290" y="420756"/>
            <a:ext cx="1108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/>
              <a:t>One</a:t>
            </a:r>
            <a:r>
              <a:rPr lang="de-DE" sz="3600"/>
              <a:t> Hot Encoding- III (</a:t>
            </a:r>
            <a:r>
              <a:rPr lang="de-DE" sz="3600" err="1"/>
              <a:t>Using</a:t>
            </a:r>
            <a:r>
              <a:rPr lang="de-DE" sz="3600"/>
              <a:t> </a:t>
            </a:r>
            <a:r>
              <a:rPr lang="de-DE" sz="3600" err="1"/>
              <a:t>Scikit-learn</a:t>
            </a:r>
            <a:r>
              <a:rPr lang="de-DE" sz="3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9E6A5-44C6-4D90-A28B-46DB6E776CD8}"/>
              </a:ext>
            </a:extLst>
          </p:cNvPr>
          <p:cNvSpPr txBox="1"/>
          <p:nvPr/>
        </p:nvSpPr>
        <p:spPr>
          <a:xfrm>
            <a:off x="554256" y="1689486"/>
            <a:ext cx="10800283" cy="14773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sklearn.preprocessing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OneHotEncoder</a:t>
            </a:r>
            <a:endParaRPr lang="de-DE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OneHotEncoder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sparse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handle_unknown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ignore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')</a:t>
            </a:r>
          </a:p>
          <a:p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encoder.</a:t>
            </a:r>
            <a:r>
              <a:rPr lang="de-DE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'])</a:t>
            </a:r>
          </a:p>
          <a:p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transformed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encoder.</a:t>
            </a:r>
            <a:r>
              <a:rPr lang="de-DE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'])</a:t>
            </a:r>
          </a:p>
          <a:p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df_OHE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transformed</a:t>
            </a:r>
            <a:r>
              <a:rPr lang="de-DE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4C7466-4B23-472F-9FE8-24D4DF29728B}"/>
              </a:ext>
            </a:extLst>
          </p:cNvPr>
          <p:cNvSpPr txBox="1"/>
          <p:nvPr/>
        </p:nvSpPr>
        <p:spPr>
          <a:xfrm>
            <a:off x="348545" y="1171508"/>
            <a:ext cx="1108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OneHot</a:t>
            </a:r>
            <a:r>
              <a:rPr lang="de-DE"/>
              <a:t> Encoding </a:t>
            </a:r>
            <a:r>
              <a:rPr lang="de-DE" err="1"/>
              <a:t>into</a:t>
            </a:r>
            <a:r>
              <a:rPr lang="de-DE"/>
              <a:t> k variables</a:t>
            </a:r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285C0-AD82-45E2-AD3C-8900F4A53B0B}"/>
              </a:ext>
            </a:extLst>
          </p:cNvPr>
          <p:cNvSpPr txBox="1"/>
          <p:nvPr/>
        </p:nvSpPr>
        <p:spPr>
          <a:xfrm>
            <a:off x="412654" y="5512311"/>
            <a:ext cx="1108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Advantage: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dummy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Drawbacks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Numpy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(not a </a:t>
            </a:r>
            <a:r>
              <a:rPr lang="de-DE" dirty="0" err="1"/>
              <a:t>pandas</a:t>
            </a:r>
            <a:r>
              <a:rPr lang="de-DE" dirty="0"/>
              <a:t> </a:t>
            </a:r>
            <a:r>
              <a:rPr lang="de-DE" dirty="0" err="1"/>
              <a:t>dataframe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keep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name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variables</a:t>
            </a:r>
            <a:r>
              <a:rPr lang="de-DE" dirty="0"/>
              <a:t> 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EBA9F-B502-4DFF-B81F-ABAD0F73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6" y="3429000"/>
            <a:ext cx="4391638" cy="1933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A7D308-7E3E-442C-A6EA-10ED97466524}"/>
              </a:ext>
            </a:extLst>
          </p:cNvPr>
          <p:cNvSpPr txBox="1"/>
          <p:nvPr/>
        </p:nvSpPr>
        <p:spPr>
          <a:xfrm>
            <a:off x="583290" y="3429000"/>
            <a:ext cx="580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Sparse</a:t>
            </a:r>
            <a:r>
              <a:rPr lang="de-DE" dirty="0"/>
              <a:t>=</a:t>
            </a:r>
            <a:r>
              <a:rPr lang="de-DE" dirty="0" err="1"/>
              <a:t>False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a </a:t>
            </a:r>
            <a:r>
              <a:rPr lang="de-DE" dirty="0" err="1">
                <a:sym typeface="Wingdings" panose="05000000000000000000" pitchFamily="2" charset="2"/>
              </a:rPr>
              <a:t>Numpy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array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returned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instead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sparse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matrix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handle_unknown</a:t>
            </a:r>
            <a:r>
              <a:rPr lang="de-DE" dirty="0">
                <a:sym typeface="Wingdings" panose="05000000000000000000" pitchFamily="2" charset="2"/>
              </a:rPr>
              <a:t>='</a:t>
            </a:r>
            <a:r>
              <a:rPr lang="de-DE" dirty="0" err="1">
                <a:sym typeface="Wingdings" panose="05000000000000000000" pitchFamily="2" charset="2"/>
              </a:rPr>
              <a:t>ignore</a:t>
            </a:r>
            <a:r>
              <a:rPr lang="de-DE" dirty="0">
                <a:sym typeface="Wingdings" panose="05000000000000000000" pitchFamily="2" charset="2"/>
              </a:rPr>
              <a:t>‘ 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categories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present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</a:t>
            </a:r>
            <a:r>
              <a:rPr lang="de-DE" dirty="0">
                <a:sym typeface="Wingdings" panose="05000000000000000000" pitchFamily="2" charset="2"/>
              </a:rPr>
              <a:t> ,</a:t>
            </a:r>
            <a:r>
              <a:rPr lang="en-US" dirty="0">
                <a:sym typeface="Wingdings" panose="05000000000000000000" pitchFamily="2" charset="2"/>
              </a:rPr>
              <a:t> the resulting one-hot encoded columns for this feature will be all zeros.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854002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82A249-BF60-4D22-BFCC-BAB4F8ABFF83}"/>
              </a:ext>
            </a:extLst>
          </p:cNvPr>
          <p:cNvSpPr txBox="1"/>
          <p:nvPr/>
        </p:nvSpPr>
        <p:spPr>
          <a:xfrm>
            <a:off x="525224" y="420756"/>
            <a:ext cx="111415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3. Handling </a:t>
            </a:r>
            <a:r>
              <a:rPr lang="de-DE" sz="3600" dirty="0" err="1"/>
              <a:t>Outliers</a:t>
            </a:r>
            <a:r>
              <a:rPr lang="de-DE" sz="3600" dirty="0"/>
              <a:t>: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statistics, an </a:t>
            </a:r>
            <a:r>
              <a:rPr lang="en-US" b="1" dirty="0"/>
              <a:t>outlier</a:t>
            </a:r>
            <a:r>
              <a:rPr lang="en-US" dirty="0"/>
              <a:t> is a data point that differs </a:t>
            </a:r>
            <a:br>
              <a:rPr lang="en-US" dirty="0"/>
            </a:br>
            <a:r>
              <a:rPr lang="en-US" dirty="0"/>
              <a:t>significantly from other observations.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Outliers influence the performance of ML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Outliers may lead to overfitting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90F4F0-24DA-0E4A-B605-BDA2F2A88A16}"/>
              </a:ext>
            </a:extLst>
          </p:cNvPr>
          <p:cNvSpPr txBox="1"/>
          <p:nvPr/>
        </p:nvSpPr>
        <p:spPr>
          <a:xfrm>
            <a:off x="629214" y="5075030"/>
            <a:ext cx="9004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Different methods for handling outliers: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Outlier trimming (dropping the whole record)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Outlier capping (censoring by min/max values)</a:t>
            </a:r>
            <a:endParaRPr lang="en-US" sz="4800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6B5F47-3E9B-468B-F1FA-3ADCA0939912}"/>
              </a:ext>
            </a:extLst>
          </p:cNvPr>
          <p:cNvGrpSpPr/>
          <p:nvPr/>
        </p:nvGrpSpPr>
        <p:grpSpPr>
          <a:xfrm>
            <a:off x="6426829" y="483102"/>
            <a:ext cx="3787107" cy="1926911"/>
            <a:chOff x="6983449" y="455367"/>
            <a:chExt cx="3787107" cy="192691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175CF2-0464-7D20-3E10-6B3B7A31E8B4}"/>
                </a:ext>
              </a:extLst>
            </p:cNvPr>
            <p:cNvGrpSpPr/>
            <p:nvPr/>
          </p:nvGrpSpPr>
          <p:grpSpPr>
            <a:xfrm>
              <a:off x="6983449" y="455367"/>
              <a:ext cx="3787107" cy="1926911"/>
              <a:chOff x="981116" y="2554826"/>
              <a:chExt cx="3787107" cy="19269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2E6FCC-4FFD-EB46-D169-A43BBD77691D}"/>
                  </a:ext>
                </a:extLst>
              </p:cNvPr>
              <p:cNvSpPr/>
              <p:nvPr/>
            </p:nvSpPr>
            <p:spPr>
              <a:xfrm>
                <a:off x="981116" y="2554826"/>
                <a:ext cx="3787107" cy="1926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A9B9141F-99AB-B5A9-E9C0-F115FC9AF5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20508" y="2684333"/>
                <a:ext cx="0" cy="1620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E8C31D6-7C68-8C5D-97B1-C3E7BACFA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0508" y="4305136"/>
                <a:ext cx="33907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47C1696-8F5D-B244-0F1E-83AA3F8EF2CA}"/>
                  </a:ext>
                </a:extLst>
              </p:cNvPr>
              <p:cNvSpPr/>
              <p:nvPr/>
            </p:nvSpPr>
            <p:spPr>
              <a:xfrm>
                <a:off x="1404958" y="411283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4CD9F4F-7C9B-7D23-56FB-85F6111C0CD6}"/>
                  </a:ext>
                </a:extLst>
              </p:cNvPr>
              <p:cNvSpPr/>
              <p:nvPr/>
            </p:nvSpPr>
            <p:spPr>
              <a:xfrm>
                <a:off x="1561283" y="401297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9DDECCA-A63A-B835-2CE7-F6447A12B808}"/>
                  </a:ext>
                </a:extLst>
              </p:cNvPr>
              <p:cNvSpPr/>
              <p:nvPr/>
            </p:nvSpPr>
            <p:spPr>
              <a:xfrm>
                <a:off x="1807870" y="393968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9FB5897-4C6C-CD3B-A72D-2E9DD0AE5D13}"/>
                  </a:ext>
                </a:extLst>
              </p:cNvPr>
              <p:cNvSpPr/>
              <p:nvPr/>
            </p:nvSpPr>
            <p:spPr>
              <a:xfrm>
                <a:off x="1893554" y="382656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BF227BF-6092-F0E2-56F6-9E63E364F58A}"/>
                  </a:ext>
                </a:extLst>
              </p:cNvPr>
              <p:cNvSpPr/>
              <p:nvPr/>
            </p:nvSpPr>
            <p:spPr>
              <a:xfrm>
                <a:off x="2014558" y="372779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AFE3EF0-DBA6-9658-4900-083BF811D2DD}"/>
                  </a:ext>
                </a:extLst>
              </p:cNvPr>
              <p:cNvSpPr/>
              <p:nvPr/>
            </p:nvSpPr>
            <p:spPr>
              <a:xfrm>
                <a:off x="2241523" y="375065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2422F25-0F9E-ECE9-6306-9D236D4FC118}"/>
                  </a:ext>
                </a:extLst>
              </p:cNvPr>
              <p:cNvSpPr/>
              <p:nvPr/>
            </p:nvSpPr>
            <p:spPr>
              <a:xfrm>
                <a:off x="2448865" y="263861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B1B3F93-6D24-30BC-46B0-6CE31C0C3A35}"/>
                  </a:ext>
                </a:extLst>
              </p:cNvPr>
              <p:cNvSpPr/>
              <p:nvPr/>
            </p:nvSpPr>
            <p:spPr>
              <a:xfrm>
                <a:off x="2403146" y="360337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66D45E1-A956-E502-F637-36CDEB197D49}"/>
                  </a:ext>
                </a:extLst>
              </p:cNvPr>
              <p:cNvSpPr/>
              <p:nvPr/>
            </p:nvSpPr>
            <p:spPr>
              <a:xfrm>
                <a:off x="2915876" y="342900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4296E99-5595-13FE-4D97-77260DFCA582}"/>
                  </a:ext>
                </a:extLst>
              </p:cNvPr>
              <p:cNvSpPr/>
              <p:nvPr/>
            </p:nvSpPr>
            <p:spPr>
              <a:xfrm>
                <a:off x="2742546" y="342900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62834BA-B436-2791-70EE-D3185C5D8321}"/>
                  </a:ext>
                </a:extLst>
              </p:cNvPr>
              <p:cNvSpPr/>
              <p:nvPr/>
            </p:nvSpPr>
            <p:spPr>
              <a:xfrm>
                <a:off x="3059773" y="332579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BDB226D-8094-6EA2-EB35-414AB0AEECC0}"/>
                  </a:ext>
                </a:extLst>
              </p:cNvPr>
              <p:cNvSpPr/>
              <p:nvPr/>
            </p:nvSpPr>
            <p:spPr>
              <a:xfrm>
                <a:off x="3274965" y="32835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066249A-8C56-8622-A0EE-F15E01EDDEA8}"/>
                  </a:ext>
                </a:extLst>
              </p:cNvPr>
              <p:cNvSpPr/>
              <p:nvPr/>
            </p:nvSpPr>
            <p:spPr>
              <a:xfrm>
                <a:off x="3431290" y="319238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1F41D54-0C8D-5C48-8DA0-326FEF3F05BB}"/>
                  </a:ext>
                </a:extLst>
              </p:cNvPr>
              <p:cNvSpPr/>
              <p:nvPr/>
            </p:nvSpPr>
            <p:spPr>
              <a:xfrm>
                <a:off x="3677877" y="313771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7C918F1-80F2-93C3-7F19-FE9B992FDD65}"/>
                  </a:ext>
                </a:extLst>
              </p:cNvPr>
              <p:cNvSpPr/>
              <p:nvPr/>
            </p:nvSpPr>
            <p:spPr>
              <a:xfrm>
                <a:off x="3798881" y="304287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65723F9-0072-9D4B-C732-9359F2260D3B}"/>
                  </a:ext>
                </a:extLst>
              </p:cNvPr>
              <p:cNvSpPr/>
              <p:nvPr/>
            </p:nvSpPr>
            <p:spPr>
              <a:xfrm>
                <a:off x="4025846" y="296879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BD38C6B-A43F-4E03-66A2-6A4B463D6422}"/>
                  </a:ext>
                </a:extLst>
              </p:cNvPr>
              <p:cNvSpPr/>
              <p:nvPr/>
            </p:nvSpPr>
            <p:spPr>
              <a:xfrm>
                <a:off x="4272433" y="293710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CCDE6D7-7162-4190-EF18-80E71812B6A7}"/>
                  </a:ext>
                </a:extLst>
              </p:cNvPr>
              <p:cNvSpPr/>
              <p:nvPr/>
            </p:nvSpPr>
            <p:spPr>
              <a:xfrm>
                <a:off x="4397361" y="277615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4279DBC-17E3-DC1A-7152-E4AD644BEA9A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8016891" y="578179"/>
              <a:ext cx="441002" cy="9851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224C98D-4481-A1F1-D624-7CA1D7D3341D}"/>
                </a:ext>
              </a:extLst>
            </p:cNvPr>
            <p:cNvSpPr txBox="1"/>
            <p:nvPr/>
          </p:nvSpPr>
          <p:spPr>
            <a:xfrm>
              <a:off x="7480414" y="588511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err="1"/>
                <a:t>outlier</a:t>
              </a:r>
              <a:endParaRPr lang="en-DE" sz="10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135CEF9-3E12-EE37-8687-8029F2CA4BCC}"/>
              </a:ext>
            </a:extLst>
          </p:cNvPr>
          <p:cNvGrpSpPr/>
          <p:nvPr/>
        </p:nvGrpSpPr>
        <p:grpSpPr>
          <a:xfrm>
            <a:off x="1344228" y="3060634"/>
            <a:ext cx="8870721" cy="1926911"/>
            <a:chOff x="1344228" y="3060634"/>
            <a:chExt cx="8870721" cy="192691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9318D9D-AD0F-5989-9EB0-61F2317CDA59}"/>
                </a:ext>
              </a:extLst>
            </p:cNvPr>
            <p:cNvGrpSpPr/>
            <p:nvPr/>
          </p:nvGrpSpPr>
          <p:grpSpPr>
            <a:xfrm>
              <a:off x="6427842" y="3060634"/>
              <a:ext cx="3787107" cy="1926911"/>
              <a:chOff x="6020027" y="2554826"/>
              <a:chExt cx="3787107" cy="192691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FA3757-40F5-D939-D440-2B9A874721B2}"/>
                  </a:ext>
                </a:extLst>
              </p:cNvPr>
              <p:cNvSpPr/>
              <p:nvPr/>
            </p:nvSpPr>
            <p:spPr>
              <a:xfrm>
                <a:off x="6020027" y="2554826"/>
                <a:ext cx="3787107" cy="1926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CBA8714-B6E2-381C-267B-CC1FEFC051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9419" y="2684333"/>
                <a:ext cx="0" cy="1620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F958107-829C-4912-5D46-FADF517C26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9419" y="4305136"/>
                <a:ext cx="33907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C061D61-2130-C312-D256-915A7A366F26}"/>
                  </a:ext>
                </a:extLst>
              </p:cNvPr>
              <p:cNvSpPr/>
              <p:nvPr/>
            </p:nvSpPr>
            <p:spPr>
              <a:xfrm>
                <a:off x="6443869" y="411283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EFBB27-EAFC-77C2-EAAF-8D44599BF6B4}"/>
                  </a:ext>
                </a:extLst>
              </p:cNvPr>
              <p:cNvSpPr/>
              <p:nvPr/>
            </p:nvSpPr>
            <p:spPr>
              <a:xfrm>
                <a:off x="6600194" y="401297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5218855-53E2-BE0D-0F95-657FC8C7FCB7}"/>
                  </a:ext>
                </a:extLst>
              </p:cNvPr>
              <p:cNvSpPr/>
              <p:nvPr/>
            </p:nvSpPr>
            <p:spPr>
              <a:xfrm>
                <a:off x="6846781" y="393968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42C23FD-C974-84CD-028B-4727DB4BB6D5}"/>
                  </a:ext>
                </a:extLst>
              </p:cNvPr>
              <p:cNvSpPr/>
              <p:nvPr/>
            </p:nvSpPr>
            <p:spPr>
              <a:xfrm>
                <a:off x="6932465" y="382656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0D2315C-AA0B-AC6B-4520-7BE4BE46A203}"/>
                  </a:ext>
                </a:extLst>
              </p:cNvPr>
              <p:cNvSpPr/>
              <p:nvPr/>
            </p:nvSpPr>
            <p:spPr>
              <a:xfrm>
                <a:off x="7053469" y="372779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2F8C8B3-3B50-BE83-E362-9D906D9C92AE}"/>
                  </a:ext>
                </a:extLst>
              </p:cNvPr>
              <p:cNvSpPr/>
              <p:nvPr/>
            </p:nvSpPr>
            <p:spPr>
              <a:xfrm>
                <a:off x="7280434" y="375065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FC2D6A2-EE28-9E6E-1BC6-4DDCD5A21872}"/>
                  </a:ext>
                </a:extLst>
              </p:cNvPr>
              <p:cNvSpPr/>
              <p:nvPr/>
            </p:nvSpPr>
            <p:spPr>
              <a:xfrm>
                <a:off x="7442057" y="360337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7F339B7-50B9-AA9E-B510-5B1377EC82FD}"/>
                  </a:ext>
                </a:extLst>
              </p:cNvPr>
              <p:cNvSpPr/>
              <p:nvPr/>
            </p:nvSpPr>
            <p:spPr>
              <a:xfrm>
                <a:off x="7954787" y="342900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F05A1AA-ADE0-81BA-F7E1-6645CB6C9F25}"/>
                  </a:ext>
                </a:extLst>
              </p:cNvPr>
              <p:cNvSpPr/>
              <p:nvPr/>
            </p:nvSpPr>
            <p:spPr>
              <a:xfrm>
                <a:off x="7781457" y="342900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4D25BE2-6183-4321-AAFD-8D5B0B2B8D2F}"/>
                  </a:ext>
                </a:extLst>
              </p:cNvPr>
              <p:cNvSpPr/>
              <p:nvPr/>
            </p:nvSpPr>
            <p:spPr>
              <a:xfrm>
                <a:off x="8098684" y="332579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9EB2C65-45FA-25E7-4EE2-7DB57FF572C7}"/>
                  </a:ext>
                </a:extLst>
              </p:cNvPr>
              <p:cNvSpPr/>
              <p:nvPr/>
            </p:nvSpPr>
            <p:spPr>
              <a:xfrm>
                <a:off x="8313876" y="32835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310341D-8CC9-CBAD-1C43-7FC9BF83D20B}"/>
                  </a:ext>
                </a:extLst>
              </p:cNvPr>
              <p:cNvSpPr/>
              <p:nvPr/>
            </p:nvSpPr>
            <p:spPr>
              <a:xfrm>
                <a:off x="8470201" y="319238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C4B6941-3D12-692C-DF8E-931964CC8E6D}"/>
                  </a:ext>
                </a:extLst>
              </p:cNvPr>
              <p:cNvSpPr/>
              <p:nvPr/>
            </p:nvSpPr>
            <p:spPr>
              <a:xfrm>
                <a:off x="8716788" y="313771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5558C8F-CD91-B1D9-CB24-4364568A5251}"/>
                  </a:ext>
                </a:extLst>
              </p:cNvPr>
              <p:cNvSpPr/>
              <p:nvPr/>
            </p:nvSpPr>
            <p:spPr>
              <a:xfrm>
                <a:off x="8837792" y="304287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CE3C78B-C457-25B3-A16C-07C9080929EF}"/>
                  </a:ext>
                </a:extLst>
              </p:cNvPr>
              <p:cNvSpPr/>
              <p:nvPr/>
            </p:nvSpPr>
            <p:spPr>
              <a:xfrm>
                <a:off x="9064757" y="296879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23D0246-C33D-AA11-7E3F-CE4B4A6B5DED}"/>
                  </a:ext>
                </a:extLst>
              </p:cNvPr>
              <p:cNvSpPr/>
              <p:nvPr/>
            </p:nvSpPr>
            <p:spPr>
              <a:xfrm>
                <a:off x="9311344" y="293710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202307C-AE89-AE04-67C1-B7E012F08740}"/>
                  </a:ext>
                </a:extLst>
              </p:cNvPr>
              <p:cNvSpPr/>
              <p:nvPr/>
            </p:nvSpPr>
            <p:spPr>
              <a:xfrm>
                <a:off x="9436272" y="277615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414B56-49BB-1B6E-AD8B-3F4C48C26C1E}"/>
                </a:ext>
              </a:extLst>
            </p:cNvPr>
            <p:cNvSpPr/>
            <p:nvPr/>
          </p:nvSpPr>
          <p:spPr>
            <a:xfrm>
              <a:off x="6673842" y="3150897"/>
              <a:ext cx="3480999" cy="1593333"/>
            </a:xfrm>
            <a:custGeom>
              <a:avLst/>
              <a:gdLst>
                <a:gd name="connsiteX0" fmla="*/ 0 w 3480999"/>
                <a:gd name="connsiteY0" fmla="*/ 1593333 h 1593333"/>
                <a:gd name="connsiteX1" fmla="*/ 3480999 w 3480999"/>
                <a:gd name="connsiteY1" fmla="*/ 0 h 1593333"/>
                <a:gd name="connsiteX2" fmla="*/ 3480999 w 3480999"/>
                <a:gd name="connsiteY2" fmla="*/ 0 h 159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0999" h="1593333">
                  <a:moveTo>
                    <a:pt x="0" y="1593333"/>
                  </a:moveTo>
                  <a:lnTo>
                    <a:pt x="3480999" y="0"/>
                  </a:lnTo>
                  <a:lnTo>
                    <a:pt x="3480999" y="0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AB30CF8-75F3-3366-3AEF-B6D5981E746B}"/>
                </a:ext>
              </a:extLst>
            </p:cNvPr>
            <p:cNvSpPr/>
            <p:nvPr/>
          </p:nvSpPr>
          <p:spPr>
            <a:xfrm>
              <a:off x="1344228" y="3060634"/>
              <a:ext cx="3787107" cy="19269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9E68855-FB47-52B6-B137-CD8934D2C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3620" y="3190141"/>
              <a:ext cx="0" cy="1620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A4A456B-B31B-3C58-8283-1ED51E4660D6}"/>
                </a:ext>
              </a:extLst>
            </p:cNvPr>
            <p:cNvCxnSpPr>
              <a:cxnSpLocks/>
            </p:cNvCxnSpPr>
            <p:nvPr/>
          </p:nvCxnSpPr>
          <p:spPr>
            <a:xfrm>
              <a:off x="1583620" y="4810944"/>
              <a:ext cx="33907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55D3B98-1E91-CFC8-FB0A-2A925DF3349B}"/>
                </a:ext>
              </a:extLst>
            </p:cNvPr>
            <p:cNvSpPr/>
            <p:nvPr/>
          </p:nvSpPr>
          <p:spPr>
            <a:xfrm>
              <a:off x="1768070" y="461864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F5C5D3F-AF13-E383-001B-8C88351A4588}"/>
                </a:ext>
              </a:extLst>
            </p:cNvPr>
            <p:cNvSpPr/>
            <p:nvPr/>
          </p:nvSpPr>
          <p:spPr>
            <a:xfrm>
              <a:off x="1924395" y="45187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B6381FF-7F71-8654-4B95-7E92FDAAE61D}"/>
                </a:ext>
              </a:extLst>
            </p:cNvPr>
            <p:cNvSpPr/>
            <p:nvPr/>
          </p:nvSpPr>
          <p:spPr>
            <a:xfrm>
              <a:off x="2170982" y="444549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4B16F8A-3464-CFA8-B79F-01A294AAC4EB}"/>
                </a:ext>
              </a:extLst>
            </p:cNvPr>
            <p:cNvSpPr/>
            <p:nvPr/>
          </p:nvSpPr>
          <p:spPr>
            <a:xfrm>
              <a:off x="2256666" y="433236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C63F5A8-D2B0-533E-7D5B-D70DB034E605}"/>
                </a:ext>
              </a:extLst>
            </p:cNvPr>
            <p:cNvSpPr/>
            <p:nvPr/>
          </p:nvSpPr>
          <p:spPr>
            <a:xfrm>
              <a:off x="2377670" y="423360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263064-59AF-EBFD-0EE6-78ABDDB1B200}"/>
                </a:ext>
              </a:extLst>
            </p:cNvPr>
            <p:cNvSpPr/>
            <p:nvPr/>
          </p:nvSpPr>
          <p:spPr>
            <a:xfrm>
              <a:off x="2604635" y="425646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0815B03-FD7F-DD38-253C-3DAD532E4345}"/>
                </a:ext>
              </a:extLst>
            </p:cNvPr>
            <p:cNvSpPr/>
            <p:nvPr/>
          </p:nvSpPr>
          <p:spPr>
            <a:xfrm>
              <a:off x="2766258" y="41091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867B0D5-F32E-3101-C22A-ACAC19B51B55}"/>
                </a:ext>
              </a:extLst>
            </p:cNvPr>
            <p:cNvSpPr/>
            <p:nvPr/>
          </p:nvSpPr>
          <p:spPr>
            <a:xfrm>
              <a:off x="3278988" y="393480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1BED711-AB24-BAEC-5436-A39EBD15FC99}"/>
                </a:ext>
              </a:extLst>
            </p:cNvPr>
            <p:cNvSpPr/>
            <p:nvPr/>
          </p:nvSpPr>
          <p:spPr>
            <a:xfrm>
              <a:off x="3105658" y="393480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CE0CF40-A8C5-C9D5-5F65-1BCC7FBCA825}"/>
                </a:ext>
              </a:extLst>
            </p:cNvPr>
            <p:cNvSpPr/>
            <p:nvPr/>
          </p:nvSpPr>
          <p:spPr>
            <a:xfrm>
              <a:off x="3422885" y="383160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06CAB03-C7E4-E28E-2FFA-D9C975FEA4CA}"/>
                </a:ext>
              </a:extLst>
            </p:cNvPr>
            <p:cNvSpPr/>
            <p:nvPr/>
          </p:nvSpPr>
          <p:spPr>
            <a:xfrm>
              <a:off x="3638077" y="37893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6FCC3B4-092E-7040-C0A2-6693A94C84A1}"/>
                </a:ext>
              </a:extLst>
            </p:cNvPr>
            <p:cNvSpPr/>
            <p:nvPr/>
          </p:nvSpPr>
          <p:spPr>
            <a:xfrm>
              <a:off x="3794402" y="369819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F70982B-1FBF-D1EC-9C88-8B29AE50675A}"/>
                </a:ext>
              </a:extLst>
            </p:cNvPr>
            <p:cNvSpPr/>
            <p:nvPr/>
          </p:nvSpPr>
          <p:spPr>
            <a:xfrm>
              <a:off x="4040989" y="3643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5906981-D80F-1CF6-7273-0346719F077E}"/>
                </a:ext>
              </a:extLst>
            </p:cNvPr>
            <p:cNvSpPr/>
            <p:nvPr/>
          </p:nvSpPr>
          <p:spPr>
            <a:xfrm>
              <a:off x="4161993" y="354867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E32C60-15DF-1C2C-FCF8-7E7E4D23ADD1}"/>
                </a:ext>
              </a:extLst>
            </p:cNvPr>
            <p:cNvSpPr/>
            <p:nvPr/>
          </p:nvSpPr>
          <p:spPr>
            <a:xfrm>
              <a:off x="4388958" y="347460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AC4CD38-A3EB-4A60-3340-E748CDBC6C73}"/>
                </a:ext>
              </a:extLst>
            </p:cNvPr>
            <p:cNvSpPr/>
            <p:nvPr/>
          </p:nvSpPr>
          <p:spPr>
            <a:xfrm>
              <a:off x="4635545" y="34429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DFE5B50-4A66-F433-54D9-E4983E51604E}"/>
                </a:ext>
              </a:extLst>
            </p:cNvPr>
            <p:cNvSpPr/>
            <p:nvPr/>
          </p:nvSpPr>
          <p:spPr>
            <a:xfrm>
              <a:off x="4760473" y="328196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8F530B3-2B3E-4464-7943-EF4766A4D77A}"/>
                </a:ext>
              </a:extLst>
            </p:cNvPr>
            <p:cNvSpPr/>
            <p:nvPr/>
          </p:nvSpPr>
          <p:spPr>
            <a:xfrm>
              <a:off x="1586923" y="3171666"/>
              <a:ext cx="3547715" cy="1551793"/>
            </a:xfrm>
            <a:custGeom>
              <a:avLst/>
              <a:gdLst>
                <a:gd name="connsiteX0" fmla="*/ 0 w 3547715"/>
                <a:gd name="connsiteY0" fmla="*/ 1551793 h 1551793"/>
                <a:gd name="connsiteX1" fmla="*/ 623990 w 3547715"/>
                <a:gd name="connsiteY1" fmla="*/ 1265307 h 1551793"/>
                <a:gd name="connsiteX2" fmla="*/ 824138 w 3547715"/>
                <a:gd name="connsiteY2" fmla="*/ 1069084 h 1551793"/>
                <a:gd name="connsiteX3" fmla="*/ 1118472 w 3547715"/>
                <a:gd name="connsiteY3" fmla="*/ 1021990 h 1551793"/>
                <a:gd name="connsiteX4" fmla="*/ 1267602 w 3547715"/>
                <a:gd name="connsiteY4" fmla="*/ 1630 h 1551793"/>
                <a:gd name="connsiteX5" fmla="*/ 1569786 w 3547715"/>
                <a:gd name="connsiteY5" fmla="*/ 778673 h 1551793"/>
                <a:gd name="connsiteX6" fmla="*/ 2236944 w 3547715"/>
                <a:gd name="connsiteY6" fmla="*/ 535357 h 1551793"/>
                <a:gd name="connsiteX7" fmla="*/ 3057157 w 3547715"/>
                <a:gd name="connsiteY7" fmla="*/ 244946 h 1551793"/>
                <a:gd name="connsiteX8" fmla="*/ 3547715 w 3547715"/>
                <a:gd name="connsiteY8" fmla="*/ 36950 h 1551793"/>
                <a:gd name="connsiteX9" fmla="*/ 3547715 w 3547715"/>
                <a:gd name="connsiteY9" fmla="*/ 36950 h 155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7715" h="1551793">
                  <a:moveTo>
                    <a:pt x="0" y="1551793"/>
                  </a:moveTo>
                  <a:cubicBezTo>
                    <a:pt x="243317" y="1448776"/>
                    <a:pt x="486634" y="1345759"/>
                    <a:pt x="623990" y="1265307"/>
                  </a:cubicBezTo>
                  <a:cubicBezTo>
                    <a:pt x="761346" y="1184855"/>
                    <a:pt x="741724" y="1109637"/>
                    <a:pt x="824138" y="1069084"/>
                  </a:cubicBezTo>
                  <a:cubicBezTo>
                    <a:pt x="906552" y="1028531"/>
                    <a:pt x="1044561" y="1199899"/>
                    <a:pt x="1118472" y="1021990"/>
                  </a:cubicBezTo>
                  <a:cubicBezTo>
                    <a:pt x="1192383" y="844081"/>
                    <a:pt x="1192383" y="42183"/>
                    <a:pt x="1267602" y="1630"/>
                  </a:cubicBezTo>
                  <a:cubicBezTo>
                    <a:pt x="1342821" y="-38923"/>
                    <a:pt x="1408229" y="689719"/>
                    <a:pt x="1569786" y="778673"/>
                  </a:cubicBezTo>
                  <a:cubicBezTo>
                    <a:pt x="1731343" y="867627"/>
                    <a:pt x="2236944" y="535357"/>
                    <a:pt x="2236944" y="535357"/>
                  </a:cubicBezTo>
                  <a:lnTo>
                    <a:pt x="3057157" y="244946"/>
                  </a:lnTo>
                  <a:cubicBezTo>
                    <a:pt x="3275619" y="161878"/>
                    <a:pt x="3547715" y="36950"/>
                    <a:pt x="3547715" y="36950"/>
                  </a:cubicBezTo>
                  <a:lnTo>
                    <a:pt x="3547715" y="36950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E6F79B9-853E-BC89-41CA-B036EDF0E550}"/>
                </a:ext>
              </a:extLst>
            </p:cNvPr>
            <p:cNvSpPr/>
            <p:nvPr/>
          </p:nvSpPr>
          <p:spPr>
            <a:xfrm>
              <a:off x="2842945" y="315110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5" name="Arrow: Right 94">
              <a:extLst>
                <a:ext uri="{FF2B5EF4-FFF2-40B4-BE49-F238E27FC236}">
                  <a16:creationId xmlns:a16="http://schemas.microsoft.com/office/drawing/2014/main" id="{A420375D-3D01-D6AB-8DA3-F782B6B3A816}"/>
                </a:ext>
              </a:extLst>
            </p:cNvPr>
            <p:cNvSpPr/>
            <p:nvPr/>
          </p:nvSpPr>
          <p:spPr>
            <a:xfrm>
              <a:off x="5174697" y="4000542"/>
              <a:ext cx="1193037" cy="1543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A77178A-5470-34D6-53F5-AD75E0A67BBB}"/>
                </a:ext>
              </a:extLst>
            </p:cNvPr>
            <p:cNvSpPr txBox="1"/>
            <p:nvPr/>
          </p:nvSpPr>
          <p:spPr>
            <a:xfrm>
              <a:off x="5197222" y="3814042"/>
              <a:ext cx="11458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Remove </a:t>
              </a:r>
              <a:r>
                <a:rPr lang="de-DE" sz="1000" err="1"/>
                <a:t>outlier</a:t>
              </a:r>
              <a:endParaRPr lang="en-DE" sz="1000"/>
            </a:p>
          </p:txBody>
        </p:sp>
      </p:grpSp>
    </p:spTree>
    <p:extLst>
      <p:ext uri="{BB962C8B-B14F-4D97-AF65-F5344CB8AC3E}">
        <p14:creationId xmlns:p14="http://schemas.microsoft.com/office/powerpoint/2010/main" val="30500326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82A249-BF60-4D22-BFCC-BAB4F8ABFF83}"/>
              </a:ext>
            </a:extLst>
          </p:cNvPr>
          <p:cNvSpPr txBox="1"/>
          <p:nvPr/>
        </p:nvSpPr>
        <p:spPr>
          <a:xfrm>
            <a:off x="525224" y="420756"/>
            <a:ext cx="11141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Preprocessing </a:t>
            </a:r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r>
              <a:rPr lang="de-DE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II:</a:t>
            </a:r>
            <a:endParaRPr lang="de-DE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2C0A15-1996-F798-864C-AAD6AB0CE4A2}"/>
              </a:ext>
            </a:extLst>
          </p:cNvPr>
          <p:cNvSpPr/>
          <p:nvPr/>
        </p:nvSpPr>
        <p:spPr>
          <a:xfrm>
            <a:off x="1928218" y="2145143"/>
            <a:ext cx="1418039" cy="1094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atin typeface="Abadi Extra Light" panose="020B0204020104020204" pitchFamily="34" charset="0"/>
              </a:rPr>
              <a:t>INPUT</a:t>
            </a:r>
          </a:p>
          <a:p>
            <a:pPr algn="ctr"/>
            <a:r>
              <a:rPr lang="de-DE">
                <a:latin typeface="Abadi Extra Light" panose="020B0204020104020204" pitchFamily="34" charset="0"/>
              </a:rPr>
              <a:t>(Raw Data)</a:t>
            </a:r>
            <a:endParaRPr lang="en-DE">
              <a:latin typeface="Abadi Extra Light" panose="020B02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9B1AFE-BEAF-B91E-1524-31DCE7F8E67E}"/>
              </a:ext>
            </a:extLst>
          </p:cNvPr>
          <p:cNvSpPr/>
          <p:nvPr/>
        </p:nvSpPr>
        <p:spPr>
          <a:xfrm>
            <a:off x="4432680" y="2145143"/>
            <a:ext cx="2134909" cy="11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atin typeface="Abadi Extra Light" panose="020B0204020104020204" pitchFamily="34" charset="0"/>
              </a:rPr>
              <a:t>ML Model Building</a:t>
            </a:r>
            <a:endParaRPr lang="en-DE">
              <a:latin typeface="Abadi Extra Light" panose="020B02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84D7F-C28D-65E4-F30B-F92AAD97A264}"/>
              </a:ext>
            </a:extLst>
          </p:cNvPr>
          <p:cNvSpPr/>
          <p:nvPr/>
        </p:nvSpPr>
        <p:spPr>
          <a:xfrm>
            <a:off x="7722036" y="2101974"/>
            <a:ext cx="1472981" cy="113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atin typeface="Abadi Extra Light" panose="020B0204020104020204" pitchFamily="34" charset="0"/>
              </a:rPr>
              <a:t>OUTPUT</a:t>
            </a:r>
          </a:p>
          <a:p>
            <a:pPr algn="ctr"/>
            <a:r>
              <a:rPr lang="de-DE">
                <a:latin typeface="Abadi Extra Light" panose="020B0204020104020204" pitchFamily="34" charset="0"/>
              </a:rPr>
              <a:t>(Model Predictions)</a:t>
            </a:r>
            <a:endParaRPr lang="en-DE">
              <a:latin typeface="Abadi Extra Light" panose="020B0204020104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6414A15-DEDA-EF10-224D-997C2FE71769}"/>
              </a:ext>
            </a:extLst>
          </p:cNvPr>
          <p:cNvSpPr/>
          <p:nvPr/>
        </p:nvSpPr>
        <p:spPr>
          <a:xfrm>
            <a:off x="3409702" y="2642537"/>
            <a:ext cx="988965" cy="143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Abadi Extra Light" panose="020B0204020104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6501E24-1FAD-AC2A-1051-AC29F065C1B3}"/>
              </a:ext>
            </a:extLst>
          </p:cNvPr>
          <p:cNvSpPr/>
          <p:nvPr/>
        </p:nvSpPr>
        <p:spPr>
          <a:xfrm>
            <a:off x="6635613" y="2642537"/>
            <a:ext cx="1018398" cy="143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Abadi Extra Light" panose="020B02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26DBC-7308-39E7-94CC-B7CCE113716C}"/>
              </a:ext>
            </a:extLst>
          </p:cNvPr>
          <p:cNvSpPr txBox="1"/>
          <p:nvPr/>
        </p:nvSpPr>
        <p:spPr>
          <a:xfrm>
            <a:off x="570355" y="1139440"/>
            <a:ext cx="641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 an „Ideal“ </a:t>
            </a:r>
            <a:r>
              <a:rPr lang="de-DE" dirty="0" err="1"/>
              <a:t>scenario</a:t>
            </a:r>
            <a:r>
              <a:rPr lang="de-DE" dirty="0"/>
              <a:t>, a </a:t>
            </a:r>
            <a:r>
              <a:rPr lang="de-DE" dirty="0" err="1"/>
              <a:t>typical</a:t>
            </a:r>
            <a:r>
              <a:rPr lang="de-DE" dirty="0"/>
              <a:t> ML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sq-AL" noProof="1"/>
              <a:t>look</a:t>
            </a:r>
            <a:r>
              <a:rPr lang="de-DE" dirty="0"/>
              <a:t> like: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E3DD4-A4E6-A621-62D8-5DD3CEEDB5F2}"/>
              </a:ext>
            </a:extLst>
          </p:cNvPr>
          <p:cNvSpPr txBox="1"/>
          <p:nvPr/>
        </p:nvSpPr>
        <p:spPr>
          <a:xfrm>
            <a:off x="578202" y="3601455"/>
            <a:ext cx="1034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and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preprocessed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Preprocessing = </a:t>
            </a:r>
            <a:r>
              <a:rPr lang="de-DE" b="1" dirty="0" err="1"/>
              <a:t>processing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b="1" dirty="0" err="1"/>
              <a:t>prior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ML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25A678-BB76-33C2-C53E-A05BB6DA02FF}"/>
              </a:ext>
            </a:extLst>
          </p:cNvPr>
          <p:cNvSpPr/>
          <p:nvPr/>
        </p:nvSpPr>
        <p:spPr>
          <a:xfrm>
            <a:off x="615953" y="4274957"/>
            <a:ext cx="1418039" cy="1113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atin typeface="Abadi Extra Light" panose="020B0204020104020204" pitchFamily="34" charset="0"/>
              </a:rPr>
              <a:t>INPUT</a:t>
            </a:r>
          </a:p>
          <a:p>
            <a:pPr algn="ctr"/>
            <a:r>
              <a:rPr lang="de-DE">
                <a:latin typeface="Abadi Extra Light" panose="020B0204020104020204" pitchFamily="34" charset="0"/>
              </a:rPr>
              <a:t>(Raw Data)</a:t>
            </a:r>
            <a:endParaRPr lang="en-DE">
              <a:latin typeface="Abadi Extra Light" panose="020B02040201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D1EAE5-19D2-31E6-ED1B-A832A201DA47}"/>
              </a:ext>
            </a:extLst>
          </p:cNvPr>
          <p:cNvSpPr/>
          <p:nvPr/>
        </p:nvSpPr>
        <p:spPr>
          <a:xfrm>
            <a:off x="5844648" y="4274957"/>
            <a:ext cx="2134909" cy="1138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atin typeface="Abadi Extra Light" panose="020B0204020104020204" pitchFamily="34" charset="0"/>
              </a:rPr>
              <a:t>ML Model Building</a:t>
            </a:r>
            <a:endParaRPr lang="en-DE">
              <a:latin typeface="Abadi Extra Light" panose="020B02040201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35BB2A-CAC4-B443-995D-298C4384E446}"/>
              </a:ext>
            </a:extLst>
          </p:cNvPr>
          <p:cNvSpPr/>
          <p:nvPr/>
        </p:nvSpPr>
        <p:spPr>
          <a:xfrm>
            <a:off x="8865177" y="4275557"/>
            <a:ext cx="1472981" cy="113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atin typeface="Abadi Extra Light" panose="020B0204020104020204" pitchFamily="34" charset="0"/>
              </a:rPr>
              <a:t>OUTPUT</a:t>
            </a:r>
          </a:p>
          <a:p>
            <a:pPr algn="ctr"/>
            <a:r>
              <a:rPr lang="de-DE">
                <a:latin typeface="Abadi Extra Light" panose="020B0204020104020204" pitchFamily="34" charset="0"/>
              </a:rPr>
              <a:t>(Model Predictions)</a:t>
            </a:r>
            <a:endParaRPr lang="en-DE">
              <a:latin typeface="Abadi Extra Light" panose="020B0204020104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901ACD6-C64C-3606-0367-D49F504817C2}"/>
              </a:ext>
            </a:extLst>
          </p:cNvPr>
          <p:cNvSpPr/>
          <p:nvPr/>
        </p:nvSpPr>
        <p:spPr>
          <a:xfrm>
            <a:off x="2078140" y="4785042"/>
            <a:ext cx="506587" cy="143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Abadi Extra Light" panose="020B0204020104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B86394-7744-5291-4BA9-1D655B2B91A8}"/>
              </a:ext>
            </a:extLst>
          </p:cNvPr>
          <p:cNvSpPr/>
          <p:nvPr/>
        </p:nvSpPr>
        <p:spPr>
          <a:xfrm>
            <a:off x="8060662" y="4809754"/>
            <a:ext cx="741724" cy="143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Abadi Extra Light" panose="020B02040201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8FBA1E-2A2D-2AFA-FA19-F7F0F4B75277}"/>
              </a:ext>
            </a:extLst>
          </p:cNvPr>
          <p:cNvSpPr/>
          <p:nvPr/>
        </p:nvSpPr>
        <p:spPr>
          <a:xfrm>
            <a:off x="2647517" y="4275557"/>
            <a:ext cx="2609437" cy="11380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atin typeface="Abadi Extra Light" panose="020B0204020104020204" pitchFamily="34" charset="0"/>
              </a:rPr>
              <a:t>Preprocessing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00ACE76-4AF3-28D6-6E22-09825CBF78D5}"/>
              </a:ext>
            </a:extLst>
          </p:cNvPr>
          <p:cNvSpPr/>
          <p:nvPr/>
        </p:nvSpPr>
        <p:spPr>
          <a:xfrm>
            <a:off x="5297508" y="4844604"/>
            <a:ext cx="506587" cy="143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310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82A249-BF60-4D22-BFCC-BAB4F8ABFF83}"/>
              </a:ext>
            </a:extLst>
          </p:cNvPr>
          <p:cNvSpPr txBox="1"/>
          <p:nvPr/>
        </p:nvSpPr>
        <p:spPr>
          <a:xfrm>
            <a:off x="747166" y="230079"/>
            <a:ext cx="111415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/>
              <a:t>How</a:t>
            </a:r>
            <a:r>
              <a:rPr lang="de-DE" sz="3600"/>
              <a:t> </a:t>
            </a:r>
            <a:r>
              <a:rPr lang="de-DE" sz="3600" err="1"/>
              <a:t>to</a:t>
            </a:r>
            <a:r>
              <a:rPr lang="de-DE" sz="3600"/>
              <a:t> </a:t>
            </a:r>
            <a:r>
              <a:rPr lang="de-DE" sz="3600" err="1"/>
              <a:t>detect</a:t>
            </a:r>
            <a:r>
              <a:rPr lang="de-DE" sz="3600"/>
              <a:t> </a:t>
            </a:r>
            <a:r>
              <a:rPr lang="de-DE" sz="3600" err="1"/>
              <a:t>outliers</a:t>
            </a:r>
            <a:r>
              <a:rPr lang="de-DE" sz="3600"/>
              <a:t> I: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err="1"/>
              <a:t>Recap</a:t>
            </a:r>
            <a:r>
              <a:rPr lang="de-DE" b="1"/>
              <a:t> </a:t>
            </a:r>
            <a:r>
              <a:rPr lang="de-DE" b="1" err="1"/>
              <a:t>of</a:t>
            </a:r>
            <a:r>
              <a:rPr lang="de-DE" b="1"/>
              <a:t> </a:t>
            </a:r>
            <a:r>
              <a:rPr lang="de-DE" b="1" err="1"/>
              <a:t>Quantiles</a:t>
            </a:r>
            <a:r>
              <a:rPr lang="de-DE" b="1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The </a:t>
            </a:r>
            <a:r>
              <a:rPr lang="de-DE" err="1"/>
              <a:t>dataset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devided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four</a:t>
            </a:r>
            <a:r>
              <a:rPr lang="de-DE"/>
              <a:t> </a:t>
            </a:r>
            <a:r>
              <a:rPr lang="de-DE" err="1"/>
              <a:t>Quartiles</a:t>
            </a:r>
            <a:r>
              <a:rPr lang="de-DE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/>
              <a:t>Q1: 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25%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of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data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lie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below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Q1</a:t>
            </a:r>
            <a:endParaRPr lang="de-DE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/>
              <a:t>Q2: 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50%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of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data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lie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below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Q2</a:t>
            </a:r>
            <a:endParaRPr lang="de-DE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/>
              <a:t>Q3: 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75%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of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data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lie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below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Q3</a:t>
            </a:r>
            <a:endParaRPr lang="de-DE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IQR = Q3 –Q1 (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Inter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Quartile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Range): </a:t>
            </a:r>
            <a:b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50%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of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data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lie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err="1">
                <a:solidFill>
                  <a:srgbClr val="202122"/>
                </a:solidFill>
                <a:latin typeface="Arial" panose="020B0604020202020204" pitchFamily="34" charset="0"/>
              </a:rPr>
              <a:t>within</a:t>
            </a:r>
            <a:r>
              <a:rPr lang="de-DE">
                <a:solidFill>
                  <a:srgbClr val="202122"/>
                </a:solidFill>
                <a:latin typeface="Arial" panose="020B0604020202020204" pitchFamily="34" charset="0"/>
              </a:rPr>
              <a:t> IQR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F55400-3411-4227-B199-06B472D7A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1067" y="1297109"/>
            <a:ext cx="5183015" cy="3891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D5B6E4-8C34-4EEE-B480-55460AF6D402}"/>
              </a:ext>
            </a:extLst>
          </p:cNvPr>
          <p:cNvSpPr txBox="1"/>
          <p:nvPr/>
        </p:nvSpPr>
        <p:spPr>
          <a:xfrm>
            <a:off x="8572903" y="5128927"/>
            <a:ext cx="2086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w3schools.com</a:t>
            </a:r>
            <a:endParaRPr lang="en-DE" sz="800"/>
          </a:p>
        </p:txBody>
      </p:sp>
    </p:spTree>
    <p:extLst>
      <p:ext uri="{BB962C8B-B14F-4D97-AF65-F5344CB8AC3E}">
        <p14:creationId xmlns:p14="http://schemas.microsoft.com/office/powerpoint/2010/main" val="4293472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058691"/>
            <a:ext cx="1114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2A249-BF60-4D22-BFCC-BAB4F8ABFF83}"/>
              </a:ext>
            </a:extLst>
          </p:cNvPr>
          <p:cNvSpPr txBox="1"/>
          <p:nvPr/>
        </p:nvSpPr>
        <p:spPr>
          <a:xfrm>
            <a:off x="747166" y="230079"/>
            <a:ext cx="11141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/>
              <a:t>How</a:t>
            </a:r>
            <a:r>
              <a:rPr lang="de-DE" sz="3600"/>
              <a:t> </a:t>
            </a:r>
            <a:r>
              <a:rPr lang="de-DE" sz="3600" err="1"/>
              <a:t>to</a:t>
            </a:r>
            <a:r>
              <a:rPr lang="de-DE" sz="3600"/>
              <a:t> </a:t>
            </a:r>
            <a:r>
              <a:rPr lang="de-DE" sz="3600" err="1"/>
              <a:t>detect</a:t>
            </a:r>
            <a:r>
              <a:rPr lang="de-DE" sz="3600"/>
              <a:t> </a:t>
            </a:r>
            <a:r>
              <a:rPr lang="de-DE" sz="3600" err="1"/>
              <a:t>outliers</a:t>
            </a:r>
            <a:r>
              <a:rPr lang="de-DE" sz="3600"/>
              <a:t> II:</a:t>
            </a: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err="1"/>
              <a:t>Recap</a:t>
            </a:r>
            <a:r>
              <a:rPr lang="de-DE" b="1"/>
              <a:t> </a:t>
            </a:r>
            <a:r>
              <a:rPr lang="de-DE" b="1" err="1"/>
              <a:t>of</a:t>
            </a:r>
            <a:r>
              <a:rPr lang="de-DE" b="1"/>
              <a:t> Boxplot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071E7-FE52-4ED6-B144-9F2D28ED2102}"/>
              </a:ext>
            </a:extLst>
          </p:cNvPr>
          <p:cNvSpPr txBox="1"/>
          <p:nvPr/>
        </p:nvSpPr>
        <p:spPr>
          <a:xfrm>
            <a:off x="7049386" y="5296656"/>
            <a:ext cx="14612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r-graph-gallery.com</a:t>
            </a:r>
            <a:endParaRPr lang="en-DE" sz="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BA957F-EC51-4847-9FA0-5D1CAA7F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172" y="1470963"/>
            <a:ext cx="4200613" cy="3904559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844A52-1069-2B0F-9EFD-418603CAE633}"/>
              </a:ext>
            </a:extLst>
          </p:cNvPr>
          <p:cNvGrpSpPr/>
          <p:nvPr/>
        </p:nvGrpSpPr>
        <p:grpSpPr>
          <a:xfrm>
            <a:off x="953562" y="1449553"/>
            <a:ext cx="3251305" cy="3958893"/>
            <a:chOff x="967902" y="1638394"/>
            <a:chExt cx="3251305" cy="395889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160E07-E142-E1E6-09AD-36D7A6521015}"/>
                </a:ext>
              </a:extLst>
            </p:cNvPr>
            <p:cNvSpPr/>
            <p:nvPr/>
          </p:nvSpPr>
          <p:spPr>
            <a:xfrm>
              <a:off x="967902" y="1638394"/>
              <a:ext cx="3153892" cy="39588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149397F-17E4-9904-5365-A80416BB0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72" y="1872697"/>
              <a:ext cx="0" cy="3607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2DAA7E7-EEC9-4E68-3C04-C0CBA7A1BC1B}"/>
                </a:ext>
              </a:extLst>
            </p:cNvPr>
            <p:cNvCxnSpPr>
              <a:cxnSpLocks/>
            </p:cNvCxnSpPr>
            <p:nvPr/>
          </p:nvCxnSpPr>
          <p:spPr>
            <a:xfrm>
              <a:off x="1111872" y="5480444"/>
              <a:ext cx="28714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4CE3B9-1CF0-C85C-FB9E-BA78DCA58E89}"/>
                </a:ext>
              </a:extLst>
            </p:cNvPr>
            <p:cNvSpPr/>
            <p:nvPr/>
          </p:nvSpPr>
          <p:spPr>
            <a:xfrm>
              <a:off x="1612955" y="2871450"/>
              <a:ext cx="1094925" cy="178446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E986CAB-7BD6-4606-8306-5F3B9B78E5E5}"/>
                </a:ext>
              </a:extLst>
            </p:cNvPr>
            <p:cNvCxnSpPr/>
            <p:nvPr/>
          </p:nvCxnSpPr>
          <p:spPr>
            <a:xfrm>
              <a:off x="1612956" y="3274503"/>
              <a:ext cx="1094923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E92212-58A1-4477-EBB8-C426415A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909250" y="5004537"/>
              <a:ext cx="50233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6F115A-A996-7163-8A36-F6E23AA7112E}"/>
                </a:ext>
              </a:extLst>
            </p:cNvPr>
            <p:cNvCxnSpPr>
              <a:cxnSpLocks/>
            </p:cNvCxnSpPr>
            <p:nvPr/>
          </p:nvCxnSpPr>
          <p:spPr>
            <a:xfrm>
              <a:off x="1895094" y="2224215"/>
              <a:ext cx="50233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9793B4E-76E9-22F6-A590-ABF9213B98F1}"/>
                </a:ext>
              </a:extLst>
            </p:cNvPr>
            <p:cNvCxnSpPr>
              <a:cxnSpLocks/>
            </p:cNvCxnSpPr>
            <p:nvPr/>
          </p:nvCxnSpPr>
          <p:spPr>
            <a:xfrm>
              <a:off x="2160415" y="2224215"/>
              <a:ext cx="1" cy="64723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FBD7D3-26E9-5680-64BB-C8ED31317EC4}"/>
                </a:ext>
              </a:extLst>
            </p:cNvPr>
            <p:cNvCxnSpPr>
              <a:cxnSpLocks/>
            </p:cNvCxnSpPr>
            <p:nvPr/>
          </p:nvCxnSpPr>
          <p:spPr>
            <a:xfrm>
              <a:off x="2160416" y="4657351"/>
              <a:ext cx="1" cy="347186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470C9BD-FA0F-518D-3DAE-4B8E2DA394A9}"/>
                </a:ext>
              </a:extLst>
            </p:cNvPr>
            <p:cNvCxnSpPr/>
            <p:nvPr/>
          </p:nvCxnSpPr>
          <p:spPr>
            <a:xfrm>
              <a:off x="1612956" y="3612084"/>
              <a:ext cx="1094923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D09801E-A42B-72D1-5D75-D28306941F7D}"/>
                </a:ext>
              </a:extLst>
            </p:cNvPr>
            <p:cNvSpPr txBox="1"/>
            <p:nvPr/>
          </p:nvSpPr>
          <p:spPr>
            <a:xfrm>
              <a:off x="2809916" y="2783945"/>
              <a:ext cx="667160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/>
                <a:t>Q3</a:t>
              </a:r>
            </a:p>
            <a:p>
              <a:endParaRPr lang="de-DE" sz="1100"/>
            </a:p>
            <a:p>
              <a:r>
                <a:rPr lang="de-DE" sz="1100"/>
                <a:t>Median</a:t>
              </a:r>
            </a:p>
            <a:p>
              <a:endParaRPr lang="de-DE" sz="1100"/>
            </a:p>
            <a:p>
              <a:r>
                <a:rPr lang="de-DE" sz="1100"/>
                <a:t>Mean</a:t>
              </a:r>
            </a:p>
            <a:p>
              <a:endParaRPr lang="de-DE" sz="1100"/>
            </a:p>
            <a:p>
              <a:endParaRPr lang="de-DE" sz="1100"/>
            </a:p>
            <a:p>
              <a:endParaRPr lang="de-DE" sz="1100"/>
            </a:p>
            <a:p>
              <a:endParaRPr lang="de-DE" sz="1100"/>
            </a:p>
            <a:p>
              <a:endParaRPr lang="de-DE" sz="1100"/>
            </a:p>
            <a:p>
              <a:r>
                <a:rPr lang="de-DE" sz="1100"/>
                <a:t>Q1</a:t>
              </a:r>
            </a:p>
          </p:txBody>
        </p:sp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6502D2F8-140A-59FD-2C2C-7F75B6926277}"/>
                </a:ext>
              </a:extLst>
            </p:cNvPr>
            <p:cNvSpPr/>
            <p:nvPr/>
          </p:nvSpPr>
          <p:spPr>
            <a:xfrm>
              <a:off x="3331987" y="2871450"/>
              <a:ext cx="237720" cy="1784464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5BF224-B8BF-1132-72D1-E04D063D7EEF}"/>
                </a:ext>
              </a:extLst>
            </p:cNvPr>
            <p:cNvSpPr txBox="1"/>
            <p:nvPr/>
          </p:nvSpPr>
          <p:spPr>
            <a:xfrm>
              <a:off x="3569707" y="3552781"/>
              <a:ext cx="649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IQR</a:t>
              </a:r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86785321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82A249-BF60-4D22-BFCC-BAB4F8ABFF83}"/>
              </a:ext>
            </a:extLst>
          </p:cNvPr>
          <p:cNvSpPr txBox="1"/>
          <p:nvPr/>
        </p:nvSpPr>
        <p:spPr>
          <a:xfrm>
            <a:off x="747166" y="230079"/>
            <a:ext cx="11141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/>
              <a:t>How</a:t>
            </a:r>
            <a:r>
              <a:rPr lang="de-DE" sz="3600"/>
              <a:t> </a:t>
            </a:r>
            <a:r>
              <a:rPr lang="de-DE" sz="3600" err="1"/>
              <a:t>to</a:t>
            </a:r>
            <a:r>
              <a:rPr lang="de-DE" sz="3600"/>
              <a:t> </a:t>
            </a:r>
            <a:r>
              <a:rPr lang="de-DE" sz="3600" err="1"/>
              <a:t>detect</a:t>
            </a:r>
            <a:r>
              <a:rPr lang="de-DE" sz="3600"/>
              <a:t> </a:t>
            </a:r>
            <a:r>
              <a:rPr lang="de-DE" sz="3600" err="1"/>
              <a:t>outliers</a:t>
            </a:r>
            <a:r>
              <a:rPr lang="de-DE" sz="3600"/>
              <a:t> III:</a:t>
            </a: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Normal </a:t>
            </a:r>
            <a:r>
              <a:rPr lang="de-DE" sz="2000" err="1"/>
              <a:t>distribution</a:t>
            </a:r>
            <a:r>
              <a:rPr lang="de-DE" sz="2000"/>
              <a:t> (</a:t>
            </a:r>
            <a:r>
              <a:rPr lang="de-DE" sz="2000">
                <a:solidFill>
                  <a:srgbClr val="202122"/>
                </a:solidFill>
                <a:latin typeface="Arial" panose="020B0604020202020204" pitchFamily="34" charset="0"/>
              </a:rPr>
              <a:t>Mean = median = </a:t>
            </a:r>
            <a:r>
              <a:rPr lang="de-DE" sz="2000" err="1">
                <a:solidFill>
                  <a:srgbClr val="202122"/>
                </a:solidFill>
                <a:latin typeface="Arial" panose="020B0604020202020204" pitchFamily="34" charset="0"/>
              </a:rPr>
              <a:t>mode</a:t>
            </a:r>
            <a:r>
              <a:rPr lang="de-DE" sz="200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ways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define</a:t>
            </a:r>
            <a:r>
              <a:rPr lang="de-DE"/>
              <a:t> </a:t>
            </a:r>
            <a:r>
              <a:rPr lang="de-DE" err="1"/>
              <a:t>outliers</a:t>
            </a:r>
            <a:r>
              <a:rPr lang="de-DE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err="1"/>
              <a:t>Outliers</a:t>
            </a:r>
            <a:r>
              <a:rPr lang="de-DE"/>
              <a:t> </a:t>
            </a:r>
            <a:r>
              <a:rPr lang="de-DE" err="1"/>
              <a:t>lie</a:t>
            </a:r>
            <a:r>
              <a:rPr lang="de-DE"/>
              <a:t> outside </a:t>
            </a:r>
            <a:r>
              <a:rPr lang="de-DE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[-3</a:t>
            </a:r>
            <a:r>
              <a:rPr lang="el-G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σ</a:t>
            </a:r>
            <a:r>
              <a:rPr lang="de-DE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+3</a:t>
            </a:r>
            <a:r>
              <a:rPr lang="el-G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σ</a:t>
            </a:r>
            <a:r>
              <a:rPr lang="de-DE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de-DE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err="1"/>
              <a:t>Outliers</a:t>
            </a:r>
            <a:r>
              <a:rPr lang="de-DE"/>
              <a:t> </a:t>
            </a:r>
            <a:r>
              <a:rPr lang="de-DE" err="1"/>
              <a:t>lie</a:t>
            </a:r>
            <a:r>
              <a:rPr lang="de-DE"/>
              <a:t> outside [Q1-1.5 * IQR, Q3+1.5 * IQR]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129249-EFF6-4722-AD86-74630F911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8582" y="354850"/>
            <a:ext cx="3816836" cy="416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96590E-C534-4348-8858-C28052D81119}"/>
              </a:ext>
            </a:extLst>
          </p:cNvPr>
          <p:cNvSpPr txBox="1"/>
          <p:nvPr/>
        </p:nvSpPr>
        <p:spPr>
          <a:xfrm>
            <a:off x="772356" y="2894120"/>
            <a:ext cx="586753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99.73%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within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[-3</a:t>
            </a:r>
            <a:r>
              <a:rPr lang="el-G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σ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+3</a:t>
            </a:r>
            <a:r>
              <a:rPr lang="el-G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σ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IQR = Q3 –Q1 (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Inter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Quartile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Range)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25%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of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data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lie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below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Q1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75%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of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data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lie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below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Q3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Skewed</a:t>
            </a:r>
            <a:r>
              <a:rPr lang="de-DE" sz="2000" dirty="0"/>
              <a:t> </a:t>
            </a:r>
            <a:r>
              <a:rPr lang="de-DE" sz="2000" dirty="0" err="1"/>
              <a:t>distribution</a:t>
            </a:r>
            <a:r>
              <a:rPr lang="de-DE" sz="2000" dirty="0"/>
              <a:t> (</a:t>
            </a:r>
            <a:r>
              <a:rPr lang="de-DE" sz="2000" dirty="0">
                <a:solidFill>
                  <a:srgbClr val="202122"/>
                </a:solidFill>
                <a:latin typeface="Arial" panose="020B0604020202020204" pitchFamily="34" charset="0"/>
              </a:rPr>
              <a:t>Mean ≠ median ≠ </a:t>
            </a:r>
            <a:r>
              <a:rPr lang="de-DE" sz="2000" dirty="0" err="1">
                <a:solidFill>
                  <a:srgbClr val="202122"/>
                </a:solidFill>
                <a:latin typeface="Arial" panose="020B0604020202020204" pitchFamily="34" charset="0"/>
              </a:rPr>
              <a:t>mode</a:t>
            </a:r>
            <a:r>
              <a:rPr lang="de-DE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60008-7BAF-8533-6624-6F90A57BCDC5}"/>
              </a:ext>
            </a:extLst>
          </p:cNvPr>
          <p:cNvSpPr txBox="1"/>
          <p:nvPr/>
        </p:nvSpPr>
        <p:spPr>
          <a:xfrm>
            <a:off x="1050566" y="4700257"/>
            <a:ext cx="6187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mean is shifted "further into the tail" of a distribution than the median</a:t>
            </a:r>
            <a:endParaRPr lang="de-DE" sz="1400" dirty="0"/>
          </a:p>
          <a:p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1C06F9-E349-5876-DD4A-EED47DDE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582" y="4700257"/>
            <a:ext cx="4025290" cy="15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982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20756"/>
            <a:ext cx="11141552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Detecting</a:t>
            </a:r>
            <a:r>
              <a:rPr lang="de-DE" sz="3600" dirty="0"/>
              <a:t> </a:t>
            </a:r>
            <a:r>
              <a:rPr lang="de-DE" sz="3600" dirty="0" err="1"/>
              <a:t>outliers</a:t>
            </a:r>
            <a:r>
              <a:rPr lang="de-DE" sz="3600" dirty="0"/>
              <a:t> </a:t>
            </a:r>
            <a:r>
              <a:rPr lang="de-DE" sz="3600" dirty="0" err="1"/>
              <a:t>with</a:t>
            </a:r>
            <a:r>
              <a:rPr lang="de-DE" sz="3600" dirty="0"/>
              <a:t> Pandas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The Pandas </a:t>
            </a:r>
            <a:r>
              <a:rPr lang="de-DE" dirty="0" err="1">
                <a:sym typeface="Wingdings" panose="05000000000000000000" pitchFamily="2" charset="2"/>
              </a:rPr>
              <a:t>method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quantile</a:t>
            </a:r>
            <a:r>
              <a:rPr lang="de-DE" b="1" dirty="0">
                <a:sym typeface="Wingdings" panose="05000000000000000000" pitchFamily="2" charset="2"/>
              </a:rPr>
              <a:t>(</a:t>
            </a:r>
            <a:r>
              <a:rPr lang="el-GR" b="1" dirty="0">
                <a:sym typeface="Wingdings" panose="05000000000000000000" pitchFamily="2" charset="2"/>
              </a:rPr>
              <a:t>α</a:t>
            </a:r>
            <a:r>
              <a:rPr lang="de-DE" b="1" dirty="0">
                <a:sym typeface="Wingdings" panose="05000000000000000000" pitchFamily="2" charset="2"/>
              </a:rPr>
              <a:t>)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0≤</a:t>
            </a:r>
            <a:r>
              <a:rPr lang="el-GR" dirty="0">
                <a:sym typeface="Wingdings" panose="05000000000000000000" pitchFamily="2" charset="2"/>
              </a:rPr>
              <a:t>α</a:t>
            </a:r>
            <a:r>
              <a:rPr lang="de-DE" dirty="0">
                <a:sym typeface="Wingdings" panose="05000000000000000000" pitchFamily="2" charset="2"/>
              </a:rPr>
              <a:t>≤1 </a:t>
            </a:r>
            <a:r>
              <a:rPr lang="de-DE" dirty="0" err="1">
                <a:sym typeface="Wingdings" panose="05000000000000000000" pitchFamily="2" charset="2"/>
              </a:rPr>
              <a:t>calculates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el-GR" dirty="0">
                <a:sym typeface="Wingdings" panose="05000000000000000000" pitchFamily="2" charset="2"/>
              </a:rPr>
              <a:t>α</a:t>
            </a:r>
            <a:r>
              <a:rPr lang="de-DE" dirty="0">
                <a:sym typeface="Wingdings" panose="05000000000000000000" pitchFamily="2" charset="2"/>
              </a:rPr>
              <a:t>-</a:t>
            </a:r>
            <a:r>
              <a:rPr lang="de-DE" dirty="0" err="1">
                <a:sym typeface="Wingdings" panose="05000000000000000000" pitchFamily="2" charset="2"/>
              </a:rPr>
              <a:t>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quantile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column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values</a:t>
            </a:r>
            <a:endParaRPr lang="de-DE" dirty="0">
              <a:sym typeface="Wingdings" panose="05000000000000000000" pitchFamily="2" charset="2"/>
            </a:endParaRPr>
          </a:p>
          <a:p>
            <a:endParaRPr lang="de-DE" b="1" dirty="0">
              <a:sym typeface="Wingdings" panose="05000000000000000000" pitchFamily="2" charset="2"/>
            </a:endParaRPr>
          </a:p>
          <a:p>
            <a:endParaRPr lang="de-DE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Using </a:t>
            </a:r>
            <a:r>
              <a:rPr lang="de-DE" b="1" dirty="0" err="1">
                <a:sym typeface="Wingdings" panose="05000000000000000000" pitchFamily="2" charset="2"/>
              </a:rPr>
              <a:t>quantile</a:t>
            </a:r>
            <a:r>
              <a:rPr lang="de-DE" b="1" dirty="0">
                <a:sym typeface="Wingdings" panose="05000000000000000000" pitchFamily="2" charset="2"/>
              </a:rPr>
              <a:t>()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define</a:t>
            </a:r>
            <a:r>
              <a:rPr lang="de-DE" dirty="0">
                <a:sym typeface="Wingdings" panose="05000000000000000000" pitchFamily="2" charset="2"/>
              </a:rPr>
              <a:t> IQR, </a:t>
            </a:r>
            <a:r>
              <a:rPr lang="de-DE" dirty="0" err="1">
                <a:sym typeface="Wingdings" panose="05000000000000000000" pitchFamily="2" charset="2"/>
              </a:rPr>
              <a:t>lower_boundary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upper_boundary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column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Create a list with </a:t>
            </a:r>
            <a:r>
              <a:rPr lang="en-US" dirty="0" err="1">
                <a:sym typeface="Wingdings" panose="05000000000000000000" pitchFamily="2" charset="2"/>
              </a:rPr>
              <a:t>boolean</a:t>
            </a:r>
            <a:r>
              <a:rPr lang="en-US" dirty="0">
                <a:sym typeface="Wingdings" panose="05000000000000000000" pitchFamily="2" charset="2"/>
              </a:rPr>
              <a:t> values indicating whether each record in the considered column is an outlier (True) or not (False)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D857A-8C9B-49C5-AFCA-D635D22BAFC0}"/>
              </a:ext>
            </a:extLst>
          </p:cNvPr>
          <p:cNvSpPr txBox="1"/>
          <p:nvPr/>
        </p:nvSpPr>
        <p:spPr>
          <a:xfrm>
            <a:off x="525224" y="3270868"/>
            <a:ext cx="11083486" cy="9233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</a:rPr>
              <a:t>Col_IQR</a:t>
            </a:r>
            <a:r>
              <a:rPr lang="de-DE">
                <a:solidFill>
                  <a:schemeClr val="bg1"/>
                </a:solidFill>
              </a:rPr>
              <a:t> = </a:t>
            </a:r>
            <a:r>
              <a:rPr lang="de-DE" err="1">
                <a:solidFill>
                  <a:schemeClr val="bg1"/>
                </a:solidFill>
              </a:rPr>
              <a:t>df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err="1">
                <a:solidFill>
                  <a:schemeClr val="bg1"/>
                </a:solidFill>
              </a:rPr>
              <a:t>quantile</a:t>
            </a:r>
            <a:r>
              <a:rPr lang="de-DE">
                <a:solidFill>
                  <a:schemeClr val="bg1"/>
                </a:solidFill>
              </a:rPr>
              <a:t>(0.75) - </a:t>
            </a:r>
            <a:r>
              <a:rPr lang="de-DE" err="1">
                <a:solidFill>
                  <a:schemeClr val="bg1"/>
                </a:solidFill>
              </a:rPr>
              <a:t>df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err="1">
                <a:solidFill>
                  <a:schemeClr val="bg1"/>
                </a:solidFill>
              </a:rPr>
              <a:t>quantile</a:t>
            </a:r>
            <a:r>
              <a:rPr lang="de-DE">
                <a:solidFill>
                  <a:schemeClr val="bg1"/>
                </a:solidFill>
              </a:rPr>
              <a:t>(0.25)</a:t>
            </a:r>
          </a:p>
          <a:p>
            <a:r>
              <a:rPr lang="de-DE" err="1">
                <a:solidFill>
                  <a:schemeClr val="bg1"/>
                </a:solidFill>
              </a:rPr>
              <a:t>col_lower_boundary</a:t>
            </a:r>
            <a:r>
              <a:rPr lang="de-DE">
                <a:solidFill>
                  <a:schemeClr val="bg1"/>
                </a:solidFill>
              </a:rPr>
              <a:t> = </a:t>
            </a:r>
            <a:r>
              <a:rPr lang="de-DE" err="1">
                <a:solidFill>
                  <a:schemeClr val="bg1"/>
                </a:solidFill>
              </a:rPr>
              <a:t>df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err="1">
                <a:solidFill>
                  <a:schemeClr val="bg1"/>
                </a:solidFill>
              </a:rPr>
              <a:t>quantile</a:t>
            </a:r>
            <a:r>
              <a:rPr lang="de-DE">
                <a:solidFill>
                  <a:schemeClr val="bg1"/>
                </a:solidFill>
              </a:rPr>
              <a:t>(0.25) - (</a:t>
            </a:r>
            <a:r>
              <a:rPr lang="de-DE" err="1">
                <a:solidFill>
                  <a:schemeClr val="bg1"/>
                </a:solidFill>
              </a:rPr>
              <a:t>col_IQR</a:t>
            </a:r>
            <a:r>
              <a:rPr lang="de-DE">
                <a:solidFill>
                  <a:schemeClr val="bg1"/>
                </a:solidFill>
              </a:rPr>
              <a:t> * 1.5)</a:t>
            </a:r>
          </a:p>
          <a:p>
            <a:r>
              <a:rPr lang="de-DE" err="1">
                <a:solidFill>
                  <a:schemeClr val="bg1"/>
                </a:solidFill>
              </a:rPr>
              <a:t>col_upper_boundary</a:t>
            </a:r>
            <a:r>
              <a:rPr lang="de-DE">
                <a:solidFill>
                  <a:schemeClr val="bg1"/>
                </a:solidFill>
              </a:rPr>
              <a:t> = </a:t>
            </a:r>
            <a:r>
              <a:rPr lang="de-DE" err="1">
                <a:solidFill>
                  <a:schemeClr val="bg1"/>
                </a:solidFill>
              </a:rPr>
              <a:t>df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err="1">
                <a:solidFill>
                  <a:schemeClr val="bg1"/>
                </a:solidFill>
              </a:rPr>
              <a:t>quantile</a:t>
            </a:r>
            <a:r>
              <a:rPr lang="de-DE">
                <a:solidFill>
                  <a:schemeClr val="bg1"/>
                </a:solidFill>
              </a:rPr>
              <a:t>(0.75) + (</a:t>
            </a:r>
            <a:r>
              <a:rPr lang="de-DE" err="1">
                <a:solidFill>
                  <a:schemeClr val="bg1"/>
                </a:solidFill>
              </a:rPr>
              <a:t>col_IQR</a:t>
            </a:r>
            <a:r>
              <a:rPr lang="de-DE">
                <a:solidFill>
                  <a:schemeClr val="bg1"/>
                </a:solidFill>
              </a:rPr>
              <a:t> * 1.5) </a:t>
            </a:r>
            <a:endParaRPr lang="de-DE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1AD6F-1097-4F01-85C4-4DEC9BCD381B}"/>
              </a:ext>
            </a:extLst>
          </p:cNvPr>
          <p:cNvSpPr txBox="1"/>
          <p:nvPr/>
        </p:nvSpPr>
        <p:spPr>
          <a:xfrm>
            <a:off x="525224" y="5005003"/>
            <a:ext cx="1108348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col_outliers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np.where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df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 &gt;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col_upper_limit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True,</a:t>
            </a:r>
          </a:p>
          <a:p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                     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np.where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df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 &lt;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col_lower_limit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True, False))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E386E-2CE9-4DD1-9A9A-CC7D47D6AC7F}"/>
              </a:ext>
            </a:extLst>
          </p:cNvPr>
          <p:cNvSpPr txBox="1"/>
          <p:nvPr/>
        </p:nvSpPr>
        <p:spPr>
          <a:xfrm>
            <a:off x="525224" y="1726679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chemeClr val="bg1"/>
                </a:solidFill>
              </a:rPr>
              <a:t>df</a:t>
            </a:r>
            <a:r>
              <a:rPr lang="de-DE">
                <a:solidFill>
                  <a:schemeClr val="bg1"/>
                </a:solidFill>
              </a:rPr>
              <a:t>["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"].</a:t>
            </a:r>
            <a:r>
              <a:rPr lang="de-DE" err="1">
                <a:solidFill>
                  <a:schemeClr val="bg1"/>
                </a:solidFill>
              </a:rPr>
              <a:t>quantile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el-GR">
                <a:solidFill>
                  <a:schemeClr val="bg1"/>
                </a:solidFill>
              </a:rPr>
              <a:t>α</a:t>
            </a:r>
            <a:r>
              <a:rPr lang="de-DE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440E0-CA7E-16CC-9799-8670142F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24" y="2172909"/>
            <a:ext cx="2363248" cy="702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3C744D-4792-46D3-F1E1-BBE0B180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24" y="5704269"/>
            <a:ext cx="3825163" cy="8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7750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20756"/>
            <a:ext cx="11141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Outlier</a:t>
            </a:r>
            <a:r>
              <a:rPr lang="de-DE" sz="3600" dirty="0"/>
              <a:t> </a:t>
            </a:r>
            <a:r>
              <a:rPr lang="de-DE" sz="3600" dirty="0" err="1"/>
              <a:t>trimming</a:t>
            </a:r>
            <a:endParaRPr lang="de-DE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Outlier</a:t>
            </a:r>
            <a:r>
              <a:rPr lang="de-DE" sz="1800" dirty="0"/>
              <a:t> </a:t>
            </a:r>
            <a:r>
              <a:rPr lang="de-DE" sz="1800" dirty="0" err="1"/>
              <a:t>trimming</a:t>
            </a:r>
            <a:r>
              <a:rPr lang="de-DE" sz="1800" dirty="0"/>
              <a:t> = </a:t>
            </a:r>
            <a:r>
              <a:rPr lang="de-DE" sz="1800" dirty="0" err="1"/>
              <a:t>Dropping</a:t>
            </a:r>
            <a:r>
              <a:rPr lang="de-DE" sz="1800" dirty="0"/>
              <a:t> all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records</a:t>
            </a:r>
            <a:r>
              <a:rPr lang="de-DE" sz="1800" dirty="0"/>
              <a:t> </a:t>
            </a:r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include</a:t>
            </a:r>
            <a:r>
              <a:rPr lang="de-DE" sz="1800" dirty="0"/>
              <a:t> an </a:t>
            </a:r>
            <a:r>
              <a:rPr lang="de-DE" sz="1800" dirty="0" err="1"/>
              <a:t>outlier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sz="1800" dirty="0"/>
              <a:t>Drop all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records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a True </a:t>
            </a:r>
            <a:r>
              <a:rPr lang="de-DE" sz="1800" dirty="0" err="1"/>
              <a:t>value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array</a:t>
            </a:r>
            <a:endParaRPr lang="de-DE" sz="1800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endParaRPr lang="de-DE" dirty="0"/>
          </a:p>
          <a:p>
            <a:endParaRPr lang="de-DE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85E86-018B-499F-8B26-78C923BEFB87}"/>
              </a:ext>
            </a:extLst>
          </p:cNvPr>
          <p:cNvSpPr txBox="1"/>
          <p:nvPr/>
        </p:nvSpPr>
        <p:spPr>
          <a:xfrm>
            <a:off x="652140" y="3977526"/>
            <a:ext cx="110834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Fast and </a:t>
            </a:r>
            <a:r>
              <a:rPr lang="de-DE" sz="1800" dirty="0" err="1"/>
              <a:t>straightforward</a:t>
            </a:r>
            <a:r>
              <a:rPr lang="de-DE" sz="1800" dirty="0"/>
              <a:t> </a:t>
            </a:r>
            <a:r>
              <a:rPr lang="de-DE" sz="1800" dirty="0" err="1"/>
              <a:t>implementation</a:t>
            </a:r>
            <a:endParaRPr lang="de-DE" sz="1800" dirty="0"/>
          </a:p>
          <a:p>
            <a:r>
              <a:rPr lang="de-DE" sz="2000" dirty="0" err="1"/>
              <a:t>Disadvantages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Dropping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)</a:t>
            </a:r>
            <a:endParaRPr lang="de-DE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B996C-B0DD-E683-85E6-0BD4578CA43D}"/>
              </a:ext>
            </a:extLst>
          </p:cNvPr>
          <p:cNvSpPr txBox="1"/>
          <p:nvPr/>
        </p:nvSpPr>
        <p:spPr>
          <a:xfrm>
            <a:off x="525224" y="1735925"/>
            <a:ext cx="1108348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col_outliers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np.where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 &gt;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col_upper_limit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True,</a:t>
            </a:r>
          </a:p>
          <a:p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                     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np.where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 &lt;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col_lower_limit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True, False))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F4950-4CD0-0B83-9AA4-06CCECC19944}"/>
              </a:ext>
            </a:extLst>
          </p:cNvPr>
          <p:cNvSpPr txBox="1"/>
          <p:nvPr/>
        </p:nvSpPr>
        <p:spPr>
          <a:xfrm>
            <a:off x="525224" y="3063499"/>
            <a:ext cx="1108348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X_train.loc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[~(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col_outliers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), ]</a:t>
            </a:r>
          </a:p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y_train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y_train.loc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[~(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col_outliers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), ]</a:t>
            </a:r>
          </a:p>
        </p:txBody>
      </p:sp>
    </p:spTree>
    <p:extLst>
      <p:ext uri="{BB962C8B-B14F-4D97-AF65-F5344CB8AC3E}">
        <p14:creationId xmlns:p14="http://schemas.microsoft.com/office/powerpoint/2010/main" val="107373378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54257" y="322841"/>
            <a:ext cx="111415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Outlier</a:t>
            </a:r>
            <a:r>
              <a:rPr lang="de-DE" sz="3600" dirty="0"/>
              <a:t> </a:t>
            </a:r>
            <a:r>
              <a:rPr lang="de-DE" sz="3600" dirty="0" err="1"/>
              <a:t>Capping</a:t>
            </a:r>
            <a:endParaRPr lang="de-DE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replace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outliers</a:t>
            </a:r>
            <a:r>
              <a:rPr lang="de-DE" dirty="0">
                <a:sym typeface="Wingdings" panose="05000000000000000000" pitchFamily="2" charset="2"/>
              </a:rPr>
              <a:t> at </a:t>
            </a:r>
            <a:r>
              <a:rPr lang="de-DE" dirty="0" err="1">
                <a:sym typeface="Wingdings" panose="05000000000000000000" pitchFamily="2" charset="2"/>
              </a:rPr>
              <a:t>both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tails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tails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en-US" sz="1800" dirty="0"/>
              <a:t>by the maximum and minimum limits, respectively</a:t>
            </a:r>
            <a:br>
              <a:rPr lang="en-US" sz="1800" dirty="0"/>
            </a:br>
            <a:r>
              <a:rPr lang="en-US" sz="1800" dirty="0"/>
              <a:t>.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endParaRPr lang="de-DE" dirty="0"/>
          </a:p>
          <a:p>
            <a:endParaRPr lang="de-DE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0E44C-847D-58C0-D8E3-0C64B284433F}"/>
              </a:ext>
            </a:extLst>
          </p:cNvPr>
          <p:cNvSpPr txBox="1"/>
          <p:nvPr/>
        </p:nvSpPr>
        <p:spPr>
          <a:xfrm>
            <a:off x="591432" y="4601605"/>
            <a:ext cx="11083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Fast and </a:t>
            </a:r>
            <a:r>
              <a:rPr lang="de-DE" sz="1800" dirty="0" err="1"/>
              <a:t>straightforward</a:t>
            </a:r>
            <a:r>
              <a:rPr lang="de-DE" sz="1800" dirty="0"/>
              <a:t> </a:t>
            </a:r>
            <a:r>
              <a:rPr lang="de-DE" sz="1800" dirty="0" err="1"/>
              <a:t>implementation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)</a:t>
            </a:r>
            <a:endParaRPr lang="de-DE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A30DD-C904-6AE9-B093-E4E416B5FD99}"/>
              </a:ext>
            </a:extLst>
          </p:cNvPr>
          <p:cNvSpPr txBox="1"/>
          <p:nvPr/>
        </p:nvSpPr>
        <p:spPr>
          <a:xfrm>
            <a:off x="554257" y="5525604"/>
            <a:ext cx="110834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Disadvantages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Distorts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 </a:t>
            </a:r>
            <a:r>
              <a:rPr lang="de-DE" dirty="0" err="1"/>
              <a:t>distributions</a:t>
            </a:r>
            <a:endParaRPr lang="de-DE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190DE-3F3E-BAD3-ADCD-85099CAC5492}"/>
              </a:ext>
            </a:extLst>
          </p:cNvPr>
          <p:cNvSpPr txBox="1"/>
          <p:nvPr/>
        </p:nvSpPr>
        <p:spPr>
          <a:xfrm>
            <a:off x="445173" y="1738096"/>
            <a:ext cx="1108348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col_outliers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np.where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 &gt;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col_upper_limit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col_upper_limit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</a:t>
            </a:r>
          </a:p>
          <a:p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                     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np.where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 &lt;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col_lower_limit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col_lower_limit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df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de-DE" err="1">
                <a:solidFill>
                  <a:schemeClr val="bg1"/>
                </a:solidFill>
              </a:rPr>
              <a:t>column</a:t>
            </a:r>
            <a:r>
              <a:rPr lang="de-DE">
                <a:solidFill>
                  <a:schemeClr val="bg1"/>
                </a:solidFill>
              </a:rPr>
              <a:t>"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]))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830BD37-BA4B-DE17-5896-66CF7D7AB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0" y="2469534"/>
            <a:ext cx="5617537" cy="15466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503D94-86E8-02EC-2A1B-A27A89125129}"/>
              </a:ext>
            </a:extLst>
          </p:cNvPr>
          <p:cNvSpPr txBox="1"/>
          <p:nvPr/>
        </p:nvSpPr>
        <p:spPr>
          <a:xfrm>
            <a:off x="2414346" y="4127426"/>
            <a:ext cx="215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err="1"/>
              <a:t>Before</a:t>
            </a:r>
            <a:r>
              <a:rPr lang="de-DE" sz="1000"/>
              <a:t> </a:t>
            </a:r>
            <a:r>
              <a:rPr lang="de-DE" sz="1000" err="1"/>
              <a:t>capping</a:t>
            </a:r>
            <a:endParaRPr lang="en-DE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2B2C9-60F9-71AE-31B8-40E60DE8769E}"/>
              </a:ext>
            </a:extLst>
          </p:cNvPr>
          <p:cNvSpPr txBox="1"/>
          <p:nvPr/>
        </p:nvSpPr>
        <p:spPr>
          <a:xfrm>
            <a:off x="8107441" y="4144746"/>
            <a:ext cx="215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After </a:t>
            </a:r>
            <a:r>
              <a:rPr lang="de-DE" sz="1000" err="1"/>
              <a:t>capping</a:t>
            </a:r>
            <a:endParaRPr lang="en-DE" sz="100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58FD20-A51C-4416-FE4D-6A354B5130D3}"/>
              </a:ext>
            </a:extLst>
          </p:cNvPr>
          <p:cNvSpPr/>
          <p:nvPr/>
        </p:nvSpPr>
        <p:spPr>
          <a:xfrm>
            <a:off x="5962690" y="3134043"/>
            <a:ext cx="407902" cy="28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F060D1-B1A9-F803-F38D-476CEE42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92" y="2450535"/>
            <a:ext cx="5709639" cy="15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1464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816934"/>
            <a:ext cx="1114155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4. Feature </a:t>
            </a:r>
            <a:r>
              <a:rPr lang="de-DE" sz="3600" dirty="0" err="1"/>
              <a:t>Scaling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WHY Feature </a:t>
            </a:r>
            <a:r>
              <a:rPr lang="de-DE" dirty="0" err="1">
                <a:sym typeface="Wingdings" panose="05000000000000000000" pitchFamily="2" charset="2"/>
              </a:rPr>
              <a:t>scaling</a:t>
            </a:r>
            <a:r>
              <a:rPr lang="de-DE" dirty="0">
                <a:sym typeface="Wingdings" panose="05000000000000000000" pitchFamily="2" charset="2"/>
              </a:rPr>
              <a:t>?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magnitude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important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training</a:t>
            </a:r>
            <a:r>
              <a:rPr lang="de-DE" dirty="0">
                <a:sym typeface="Wingdings" panose="05000000000000000000" pitchFamily="2" charset="2"/>
              </a:rPr>
              <a:t> ML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values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larger </a:t>
            </a:r>
            <a:r>
              <a:rPr lang="de-DE" dirty="0" err="1">
                <a:sym typeface="Wingdings" panose="05000000000000000000" pitchFamily="2" charset="2"/>
              </a:rPr>
              <a:t>magnitude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may</a:t>
            </a:r>
            <a:r>
              <a:rPr lang="de-DE" dirty="0">
                <a:sym typeface="Wingdings" panose="05000000000000000000" pitchFamily="2" charset="2"/>
              </a:rPr>
              <a:t> dominant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magnitude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while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learning</a:t>
            </a:r>
            <a:endParaRPr lang="de-DE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faster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convergence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gradient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descent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similar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scales</a:t>
            </a:r>
            <a:endParaRPr lang="de-DE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Tree-based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algorithms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insensitive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feature </a:t>
            </a:r>
            <a:r>
              <a:rPr lang="de-DE" dirty="0" err="1">
                <a:sym typeface="Wingdings" panose="05000000000000000000" pitchFamily="2" charset="2"/>
              </a:rPr>
              <a:t>magnitudes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WHAT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Feature </a:t>
            </a:r>
            <a:r>
              <a:rPr lang="de-DE" dirty="0" err="1">
                <a:sym typeface="Wingdings" panose="05000000000000000000" pitchFamily="2" charset="2"/>
              </a:rPr>
              <a:t>scaling</a:t>
            </a:r>
            <a:r>
              <a:rPr lang="de-DE" dirty="0">
                <a:sym typeface="Wingdings" panose="05000000000000000000" pitchFamily="2" charset="2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 </a:t>
            </a:r>
            <a:r>
              <a:rPr lang="de-DE" dirty="0" err="1">
                <a:sym typeface="Wingdings" panose="05000000000000000000" pitchFamily="2" charset="2"/>
              </a:rPr>
              <a:t>method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normalize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magnitude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example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range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between</a:t>
            </a:r>
            <a:r>
              <a:rPr lang="de-DE" dirty="0">
                <a:sym typeface="Wingdings" panose="05000000000000000000" pitchFamily="2" charset="2"/>
              </a:rPr>
              <a:t> 0 and 1.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achieved</a:t>
            </a:r>
            <a:r>
              <a:rPr lang="de-DE" dirty="0">
                <a:sym typeface="Wingdings" panose="05000000000000000000" pitchFamily="2" charset="2"/>
              </a:rPr>
              <a:t> via a </a:t>
            </a:r>
            <a:r>
              <a:rPr lang="de-DE" dirty="0" err="1">
                <a:sym typeface="Wingdings" panose="05000000000000000000" pitchFamily="2" charset="2"/>
              </a:rPr>
              <a:t>scaling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function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X_scaled</a:t>
            </a:r>
            <a:r>
              <a:rPr lang="de-DE" dirty="0">
                <a:sym typeface="Wingdings" panose="05000000000000000000" pitchFamily="2" charset="2"/>
              </a:rPr>
              <a:t> = f(X)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Different feature </a:t>
            </a:r>
            <a:r>
              <a:rPr lang="de-DE" dirty="0" err="1">
                <a:sym typeface="Wingdings" panose="05000000000000000000" pitchFamily="2" charset="2"/>
              </a:rPr>
              <a:t>scaling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methods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Standardization</a:t>
            </a:r>
            <a:endParaRPr lang="de-DE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Min-Max </a:t>
            </a:r>
            <a:r>
              <a:rPr lang="de-DE" dirty="0" err="1">
                <a:sym typeface="Wingdings" panose="05000000000000000000" pitchFamily="2" charset="2"/>
              </a:rPr>
              <a:t>Scaling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0198279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2B9B4-3B3B-4D66-BAA1-87D9E42FF5E0}"/>
                  </a:ext>
                </a:extLst>
              </p:cNvPr>
              <p:cNvSpPr txBox="1"/>
              <p:nvPr/>
            </p:nvSpPr>
            <p:spPr>
              <a:xfrm>
                <a:off x="525224" y="816934"/>
                <a:ext cx="11141552" cy="4684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3600" dirty="0" err="1">
                    <a:sym typeface="Wingdings" panose="05000000000000000000" pitchFamily="2" charset="2"/>
                  </a:rPr>
                  <a:t>Standardization</a:t>
                </a:r>
                <a:endParaRPr lang="de-DE" sz="36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36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In </a:t>
                </a:r>
                <a:r>
                  <a:rPr lang="de-DE" dirty="0" err="1">
                    <a:sym typeface="Wingdings" panose="05000000000000000000" pitchFamily="2" charset="2"/>
                  </a:rPr>
                  <a:t>the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standardization</a:t>
                </a:r>
                <a:r>
                  <a:rPr lang="de-DE" dirty="0">
                    <a:sym typeface="Wingdings" panose="05000000000000000000" pitchFamily="2" charset="2"/>
                  </a:rPr>
                  <a:t>, </a:t>
                </a:r>
                <a:r>
                  <a:rPr lang="de-DE" dirty="0" err="1">
                    <a:sym typeface="Wingdings" panose="05000000000000000000" pitchFamily="2" charset="2"/>
                  </a:rPr>
                  <a:t>we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transform</a:t>
                </a:r>
                <a:r>
                  <a:rPr lang="de-DE" dirty="0">
                    <a:sym typeface="Wingdings" panose="05000000000000000000" pitchFamily="2" charset="2"/>
                  </a:rPr>
                  <a:t> all </a:t>
                </a:r>
                <a:r>
                  <a:rPr lang="de-DE" dirty="0" err="1">
                    <a:sym typeface="Wingdings" panose="05000000000000000000" pitchFamily="2" charset="2"/>
                  </a:rPr>
                  <a:t>the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values</a:t>
                </a:r>
                <a:br>
                  <a:rPr lang="de-DE" dirty="0">
                    <a:sym typeface="Wingdings" panose="05000000000000000000" pitchFamily="2" charset="2"/>
                  </a:rPr>
                </a:br>
                <a:r>
                  <a:rPr lang="de-DE" dirty="0" err="1">
                    <a:sym typeface="Wingdings" panose="05000000000000000000" pitchFamily="2" charset="2"/>
                  </a:rPr>
                  <a:t>to</a:t>
                </a:r>
                <a:r>
                  <a:rPr lang="de-DE" dirty="0">
                    <a:sym typeface="Wingdings" panose="05000000000000000000" pitchFamily="2" charset="2"/>
                  </a:rPr>
                  <a:t> a </a:t>
                </a:r>
                <a:r>
                  <a:rPr lang="de-DE" dirty="0" err="1">
                    <a:sym typeface="Wingdings" panose="05000000000000000000" pitchFamily="2" charset="2"/>
                  </a:rPr>
                  <a:t>scale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between</a:t>
                </a:r>
                <a:r>
                  <a:rPr lang="de-DE" dirty="0">
                    <a:sym typeface="Wingdings" panose="05000000000000000000" pitchFamily="2" charset="2"/>
                  </a:rPr>
                  <a:t> 0 and 1 </a:t>
                </a:r>
                <a:r>
                  <a:rPr lang="de-DE" dirty="0" err="1">
                    <a:sym typeface="Wingdings" panose="05000000000000000000" pitchFamily="2" charset="2"/>
                  </a:rPr>
                  <a:t>by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performing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_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𝑠𝑐𝑎𝑙𝑒𝑑</m:t>
                    </m:r>
                    <m:r>
                      <a:rPr lang="de-DE" sz="20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−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_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𝑚𝑒𝑎𝑛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𝑆𝑡𝑎𝑛𝑑𝑎𝑟𝑑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𝑑𝑒𝑣𝑖𝑎𝑡𝑖𝑜𝑛</m:t>
                        </m:r>
                      </m:den>
                    </m:f>
                  </m:oMath>
                </a14:m>
                <a:endParaRPr lang="de-DE" sz="20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This </a:t>
                </a:r>
                <a:r>
                  <a:rPr lang="de-DE" dirty="0" err="1">
                    <a:sym typeface="Wingdings" panose="05000000000000000000" pitchFamily="2" charset="2"/>
                  </a:rPr>
                  <a:t>way</a:t>
                </a:r>
                <a:r>
                  <a:rPr lang="de-DE" dirty="0">
                    <a:sym typeface="Wingdings" panose="05000000000000000000" pitchFamily="2" charset="2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sym typeface="Wingdings" panose="05000000000000000000" pitchFamily="2" charset="2"/>
                  </a:rPr>
                  <a:t>X_mean</a:t>
                </a:r>
                <a:r>
                  <a:rPr lang="de-DE" dirty="0">
                    <a:sym typeface="Wingdings" panose="05000000000000000000" pitchFamily="2" charset="2"/>
                  </a:rPr>
                  <a:t>  0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σ 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X &lt; </a:t>
                </a:r>
                <a:r>
                  <a:rPr lang="de-DE" dirty="0" err="1">
                    <a:sym typeface="Wingdings" panose="05000000000000000000" pitchFamily="2" charset="2"/>
                  </a:rPr>
                  <a:t>X_mean</a:t>
                </a:r>
                <a:r>
                  <a:rPr lang="de-DE" dirty="0">
                    <a:sym typeface="Wingdings" panose="05000000000000000000" pitchFamily="2" charset="2"/>
                  </a:rPr>
                  <a:t>  negative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X &gt; </a:t>
                </a:r>
                <a:r>
                  <a:rPr lang="de-DE" dirty="0" err="1">
                    <a:sym typeface="Wingdings" panose="05000000000000000000" pitchFamily="2" charset="2"/>
                  </a:rPr>
                  <a:t>X_mean</a:t>
                </a:r>
                <a:r>
                  <a:rPr lang="de-DE" dirty="0">
                    <a:sym typeface="Wingdings" panose="05000000000000000000" pitchFamily="2" charset="2"/>
                  </a:rPr>
                  <a:t>  positive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sym typeface="Wingdings" panose="05000000000000000000" pitchFamily="2" charset="2"/>
                  </a:rPr>
                  <a:t>the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values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becomes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centered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around</a:t>
                </a:r>
                <a:r>
                  <a:rPr lang="de-DE" dirty="0">
                    <a:sym typeface="Wingdings" panose="05000000000000000000" pitchFamily="2" charset="2"/>
                  </a:rPr>
                  <a:t>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sym typeface="Wingdings" panose="05000000000000000000" pitchFamily="2" charset="2"/>
                  </a:rPr>
                  <a:t>Standardization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preserves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the</a:t>
                </a:r>
                <a:r>
                  <a:rPr lang="de-DE" dirty="0">
                    <a:sym typeface="Wingdings" panose="05000000000000000000" pitchFamily="2" charset="2"/>
                  </a:rPr>
                  <a:t> original </a:t>
                </a:r>
                <a:r>
                  <a:rPr lang="de-DE" dirty="0" err="1">
                    <a:sym typeface="Wingdings" panose="05000000000000000000" pitchFamily="2" charset="2"/>
                  </a:rPr>
                  <a:t>distribution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2B9B4-3B3B-4D66-BAA1-87D9E42FF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24" y="816934"/>
                <a:ext cx="11141552" cy="4684809"/>
              </a:xfrm>
              <a:prstGeom prst="rect">
                <a:avLst/>
              </a:prstGeom>
              <a:blipFill>
                <a:blip r:embed="rId2"/>
                <a:stretch>
                  <a:fillRect l="-1477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677C8E37-BFB8-4DF1-91F3-BD29E2AB962F}"/>
              </a:ext>
            </a:extLst>
          </p:cNvPr>
          <p:cNvSpPr/>
          <p:nvPr/>
        </p:nvSpPr>
        <p:spPr>
          <a:xfrm>
            <a:off x="7927760" y="2825235"/>
            <a:ext cx="661480" cy="213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5" name="Table 16">
            <a:extLst>
              <a:ext uri="{FF2B5EF4-FFF2-40B4-BE49-F238E27FC236}">
                <a16:creationId xmlns:a16="http://schemas.microsoft.com/office/drawing/2014/main" id="{1A9FF74C-B03B-4438-B1F3-7A73EA64094B}"/>
              </a:ext>
            </a:extLst>
          </p:cNvPr>
          <p:cNvGraphicFramePr>
            <a:graphicFrameLocks noGrp="1"/>
          </p:cNvGraphicFramePr>
          <p:nvPr/>
        </p:nvGraphicFramePr>
        <p:xfrm>
          <a:off x="6578354" y="1239752"/>
          <a:ext cx="953740" cy="404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740">
                  <a:extLst>
                    <a:ext uri="{9D8B030D-6E8A-4147-A177-3AD203B41FA5}">
                      <a16:colId xmlns:a16="http://schemas.microsoft.com/office/drawing/2014/main" val="3624928651"/>
                    </a:ext>
                  </a:extLst>
                </a:gridCol>
              </a:tblGrid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X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1615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70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06046"/>
                  </a:ext>
                </a:extLst>
              </a:tr>
              <a:tr h="390188">
                <a:tc>
                  <a:txBody>
                    <a:bodyPr/>
                    <a:lstStyle/>
                    <a:p>
                      <a:r>
                        <a:rPr lang="de-DE"/>
                        <a:t>43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87780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9649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29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8100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130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7796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193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25321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75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3178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64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69354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112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6975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57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5981"/>
                  </a:ext>
                </a:extLst>
              </a:tr>
            </a:tbl>
          </a:graphicData>
        </a:graphic>
      </p:graphicFrame>
      <p:graphicFrame>
        <p:nvGraphicFramePr>
          <p:cNvPr id="6" name="Table 16">
            <a:extLst>
              <a:ext uri="{FF2B5EF4-FFF2-40B4-BE49-F238E27FC236}">
                <a16:creationId xmlns:a16="http://schemas.microsoft.com/office/drawing/2014/main" id="{613B0052-4894-4C36-B59C-DE855166E25D}"/>
              </a:ext>
            </a:extLst>
          </p:cNvPr>
          <p:cNvGraphicFramePr>
            <a:graphicFrameLocks noGrp="1"/>
          </p:cNvGraphicFramePr>
          <p:nvPr/>
        </p:nvGraphicFramePr>
        <p:xfrm>
          <a:off x="8954155" y="1239752"/>
          <a:ext cx="120189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99">
                  <a:extLst>
                    <a:ext uri="{9D8B030D-6E8A-4147-A177-3AD203B41FA5}">
                      <a16:colId xmlns:a16="http://schemas.microsoft.com/office/drawing/2014/main" val="3624928651"/>
                    </a:ext>
                  </a:extLst>
                </a:gridCol>
              </a:tblGrid>
              <a:tr h="289036">
                <a:tc>
                  <a:txBody>
                    <a:bodyPr/>
                    <a:lstStyle/>
                    <a:p>
                      <a:r>
                        <a:rPr lang="de-DE" err="1"/>
                        <a:t>X_scaled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1615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en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06046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en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-0.67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87780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en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-1.39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9649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en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-0.94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8100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en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1.01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7796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en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25321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3178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en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</a:t>
                      </a: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69354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en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6975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en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-0.40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59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D097B61-8A35-A287-0A12-91248CD11F65}"/>
              </a:ext>
            </a:extLst>
          </p:cNvPr>
          <p:cNvSpPr txBox="1"/>
          <p:nvPr/>
        </p:nvSpPr>
        <p:spPr>
          <a:xfrm>
            <a:off x="6658252" y="5370990"/>
            <a:ext cx="3559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X_mean</a:t>
            </a:r>
            <a:r>
              <a:rPr lang="de-DE"/>
              <a:t> = 78</a:t>
            </a:r>
          </a:p>
          <a:p>
            <a:r>
              <a:rPr lang="de-DE">
                <a:sym typeface="Wingdings" panose="05000000000000000000" pitchFamily="2" charset="2"/>
              </a:rPr>
              <a:t>σ = 54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287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20756"/>
            <a:ext cx="111415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/>
              <a:t>Standardization</a:t>
            </a:r>
            <a:r>
              <a:rPr lang="de-DE" sz="3600"/>
              <a:t>-II</a:t>
            </a:r>
            <a:endParaRPr lang="de-DE">
              <a:sym typeface="Wingdings" panose="05000000000000000000" pitchFamily="2" charset="2"/>
            </a:endParaRPr>
          </a:p>
          <a:p>
            <a:endParaRPr lang="de-DE">
              <a:sym typeface="Wingdings" panose="05000000000000000000" pitchFamily="2" charset="2"/>
            </a:endParaRPr>
          </a:p>
          <a:p>
            <a:endParaRPr lang="de-DE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Use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en-US" b="1" err="1">
                <a:sym typeface="Wingdings" panose="05000000000000000000" pitchFamily="2" charset="2"/>
              </a:rPr>
              <a:t>StandardScalar</a:t>
            </a:r>
            <a:r>
              <a:rPr lang="en-US">
                <a:sym typeface="Wingdings" panose="05000000000000000000" pitchFamily="2" charset="2"/>
              </a:rPr>
              <a:t> of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1AD6F-1097-4F01-85C4-4DEC9BCD381B}"/>
              </a:ext>
            </a:extLst>
          </p:cNvPr>
          <p:cNvSpPr txBox="1"/>
          <p:nvPr/>
        </p:nvSpPr>
        <p:spPr>
          <a:xfrm>
            <a:off x="554257" y="1936834"/>
            <a:ext cx="11083486" cy="14773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from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sklearn.preprocessing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import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StandardScaler</a:t>
            </a:r>
            <a:endParaRPr lang="en-US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scaler 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StandardScaler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()</a:t>
            </a:r>
          </a:p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scaler.fit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X_train_scaled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scaler.transform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X_test_scaled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scaler.transform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X_test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DFC0D-F548-4102-A4DF-441E6DFFC7E4}"/>
              </a:ext>
            </a:extLst>
          </p:cNvPr>
          <p:cNvSpPr txBox="1"/>
          <p:nvPr/>
        </p:nvSpPr>
        <p:spPr>
          <a:xfrm>
            <a:off x="2360753" y="5907152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Before</a:t>
            </a:r>
            <a:r>
              <a:rPr lang="de-DE"/>
              <a:t> </a:t>
            </a:r>
            <a:r>
              <a:rPr lang="de-DE" err="1"/>
              <a:t>scaling</a:t>
            </a:r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AD80F-F4CB-49AF-9165-406FF46EEB6D}"/>
              </a:ext>
            </a:extLst>
          </p:cNvPr>
          <p:cNvSpPr txBox="1"/>
          <p:nvPr/>
        </p:nvSpPr>
        <p:spPr>
          <a:xfrm>
            <a:off x="8078205" y="5907152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After </a:t>
            </a:r>
            <a:r>
              <a:rPr lang="de-DE" err="1"/>
              <a:t>scaling</a:t>
            </a:r>
            <a:endParaRPr lang="en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1484874-B8B2-40D7-92C4-C9C7E201A246}"/>
              </a:ext>
            </a:extLst>
          </p:cNvPr>
          <p:cNvSpPr/>
          <p:nvPr/>
        </p:nvSpPr>
        <p:spPr>
          <a:xfrm>
            <a:off x="5429331" y="4453401"/>
            <a:ext cx="844947" cy="28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88633-0D23-D699-9DDF-7011CC9A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62" y="3414162"/>
            <a:ext cx="3581400" cy="2600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79B7F-D011-7E2D-0226-D20F1FF4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47" y="3489712"/>
            <a:ext cx="36766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0650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2B9B4-3B3B-4D66-BAA1-87D9E42FF5E0}"/>
                  </a:ext>
                </a:extLst>
              </p:cNvPr>
              <p:cNvSpPr txBox="1"/>
              <p:nvPr/>
            </p:nvSpPr>
            <p:spPr>
              <a:xfrm>
                <a:off x="525224" y="816934"/>
                <a:ext cx="11141552" cy="656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3600" dirty="0">
                    <a:sym typeface="Wingdings" panose="05000000000000000000" pitchFamily="2" charset="2"/>
                  </a:rPr>
                  <a:t>Min-Max </a:t>
                </a:r>
                <a:r>
                  <a:rPr lang="de-DE" sz="3600" dirty="0" err="1">
                    <a:sym typeface="Wingdings" panose="05000000000000000000" pitchFamily="2" charset="2"/>
                  </a:rPr>
                  <a:t>Scaling</a:t>
                </a:r>
                <a:endParaRPr lang="de-DE" sz="36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36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In </a:t>
                </a:r>
                <a:r>
                  <a:rPr lang="de-DE" dirty="0" err="1">
                    <a:sym typeface="Wingdings" panose="05000000000000000000" pitchFamily="2" charset="2"/>
                  </a:rPr>
                  <a:t>the</a:t>
                </a:r>
                <a:r>
                  <a:rPr lang="de-DE" dirty="0">
                    <a:sym typeface="Wingdings" panose="05000000000000000000" pitchFamily="2" charset="2"/>
                  </a:rPr>
                  <a:t> Min-Max </a:t>
                </a:r>
                <a:r>
                  <a:rPr lang="de-DE" dirty="0" err="1">
                    <a:sym typeface="Wingdings" panose="05000000000000000000" pitchFamily="2" charset="2"/>
                  </a:rPr>
                  <a:t>scaling</a:t>
                </a:r>
                <a:r>
                  <a:rPr lang="de-DE" dirty="0">
                    <a:sym typeface="Wingdings" panose="05000000000000000000" pitchFamily="2" charset="2"/>
                  </a:rPr>
                  <a:t>, </a:t>
                </a:r>
                <a:r>
                  <a:rPr lang="de-DE" dirty="0" err="1">
                    <a:sym typeface="Wingdings" panose="05000000000000000000" pitchFamily="2" charset="2"/>
                  </a:rPr>
                  <a:t>we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transform</a:t>
                </a:r>
                <a:r>
                  <a:rPr lang="de-DE" dirty="0">
                    <a:sym typeface="Wingdings" panose="05000000000000000000" pitchFamily="2" charset="2"/>
                  </a:rPr>
                  <a:t> all </a:t>
                </a:r>
                <a:r>
                  <a:rPr lang="de-DE" dirty="0" err="1">
                    <a:sym typeface="Wingdings" panose="05000000000000000000" pitchFamily="2" charset="2"/>
                  </a:rPr>
                  <a:t>the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values</a:t>
                </a:r>
                <a:br>
                  <a:rPr lang="de-DE" dirty="0">
                    <a:sym typeface="Wingdings" panose="05000000000000000000" pitchFamily="2" charset="2"/>
                  </a:rPr>
                </a:br>
                <a:r>
                  <a:rPr lang="de-DE" dirty="0" err="1">
                    <a:sym typeface="Wingdings" panose="05000000000000000000" pitchFamily="2" charset="2"/>
                  </a:rPr>
                  <a:t>to</a:t>
                </a:r>
                <a:r>
                  <a:rPr lang="de-DE" dirty="0">
                    <a:sym typeface="Wingdings" panose="05000000000000000000" pitchFamily="2" charset="2"/>
                  </a:rPr>
                  <a:t> a </a:t>
                </a:r>
                <a:r>
                  <a:rPr lang="de-DE" dirty="0" err="1">
                    <a:sym typeface="Wingdings" panose="05000000000000000000" pitchFamily="2" charset="2"/>
                  </a:rPr>
                  <a:t>scale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between</a:t>
                </a:r>
                <a:r>
                  <a:rPr lang="de-DE" dirty="0">
                    <a:sym typeface="Wingdings" panose="05000000000000000000" pitchFamily="2" charset="2"/>
                  </a:rPr>
                  <a:t> 0 and 1 </a:t>
                </a:r>
                <a:r>
                  <a:rPr lang="de-DE" dirty="0" err="1">
                    <a:sym typeface="Wingdings" panose="05000000000000000000" pitchFamily="2" charset="2"/>
                  </a:rPr>
                  <a:t>by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performing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_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𝑠𝑐𝑎𝑙𝑒𝑑</m:t>
                    </m:r>
                    <m:r>
                      <a:rPr lang="de-DE" sz="28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de-DE" sz="2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−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_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𝑚𝑖𝑛</m:t>
                        </m:r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_</m:t>
                        </m:r>
                        <m:func>
                          <m:func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8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max</m:t>
                            </m:r>
                          </m:fNam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 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_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𝑚𝑖𝑛</m:t>
                            </m:r>
                          </m:e>
                        </m:func>
                      </m:den>
                    </m:f>
                  </m:oMath>
                </a14:m>
                <a:endParaRPr lang="de-DE" sz="28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anose="05000000000000000000" pitchFamily="2" charset="2"/>
                  </a:rPr>
                  <a:t>This </a:t>
                </a:r>
                <a:r>
                  <a:rPr lang="de-DE" dirty="0" err="1">
                    <a:sym typeface="Wingdings" panose="05000000000000000000" pitchFamily="2" charset="2"/>
                  </a:rPr>
                  <a:t>way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br>
                  <a:rPr lang="de-DE" dirty="0">
                    <a:sym typeface="Wingdings" panose="05000000000000000000" pitchFamily="2" charset="2"/>
                  </a:rPr>
                </a:br>
                <a:r>
                  <a:rPr lang="de-DE" dirty="0" err="1">
                    <a:sym typeface="Wingdings" panose="05000000000000000000" pitchFamily="2" charset="2"/>
                  </a:rPr>
                  <a:t>X_min</a:t>
                </a:r>
                <a:r>
                  <a:rPr lang="de-DE" dirty="0">
                    <a:sym typeface="Wingdings" panose="05000000000000000000" pitchFamily="2" charset="2"/>
                  </a:rPr>
                  <a:t>  0</a:t>
                </a:r>
                <a:br>
                  <a:rPr lang="de-DE" dirty="0">
                    <a:sym typeface="Wingdings" panose="05000000000000000000" pitchFamily="2" charset="2"/>
                  </a:rPr>
                </a:br>
                <a:r>
                  <a:rPr lang="de-DE" dirty="0" err="1">
                    <a:sym typeface="Wingdings" panose="05000000000000000000" pitchFamily="2" charset="2"/>
                  </a:rPr>
                  <a:t>X_max</a:t>
                </a:r>
                <a:r>
                  <a:rPr lang="de-DE" dirty="0">
                    <a:sym typeface="Wingdings" panose="05000000000000000000" pitchFamily="2" charset="2"/>
                  </a:rPr>
                  <a:t>  1</a:t>
                </a:r>
              </a:p>
              <a:p>
                <a:endParaRPr lang="de-DE" dirty="0">
                  <a:sym typeface="Wingdings" panose="05000000000000000000" pitchFamily="2" charset="2"/>
                </a:endParaRPr>
              </a:p>
              <a:p>
                <a:endParaRPr lang="de-DE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2B9B4-3B3B-4D66-BAA1-87D9E42FF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24" y="816934"/>
                <a:ext cx="11141552" cy="6564682"/>
              </a:xfrm>
              <a:prstGeom prst="rect">
                <a:avLst/>
              </a:prstGeom>
              <a:blipFill>
                <a:blip r:embed="rId2"/>
                <a:stretch>
                  <a:fillRect l="-1477" t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677C8E37-BFB8-4DF1-91F3-BD29E2AB962F}"/>
              </a:ext>
            </a:extLst>
          </p:cNvPr>
          <p:cNvSpPr/>
          <p:nvPr/>
        </p:nvSpPr>
        <p:spPr>
          <a:xfrm>
            <a:off x="7927760" y="2825235"/>
            <a:ext cx="661480" cy="213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5" name="Table 16">
            <a:extLst>
              <a:ext uri="{FF2B5EF4-FFF2-40B4-BE49-F238E27FC236}">
                <a16:creationId xmlns:a16="http://schemas.microsoft.com/office/drawing/2014/main" id="{1A9FF74C-B03B-4438-B1F3-7A73EA64094B}"/>
              </a:ext>
            </a:extLst>
          </p:cNvPr>
          <p:cNvGraphicFramePr>
            <a:graphicFrameLocks noGrp="1"/>
          </p:cNvGraphicFramePr>
          <p:nvPr/>
        </p:nvGraphicFramePr>
        <p:xfrm>
          <a:off x="6578354" y="1239752"/>
          <a:ext cx="953740" cy="404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740">
                  <a:extLst>
                    <a:ext uri="{9D8B030D-6E8A-4147-A177-3AD203B41FA5}">
                      <a16:colId xmlns:a16="http://schemas.microsoft.com/office/drawing/2014/main" val="3624928651"/>
                    </a:ext>
                  </a:extLst>
                </a:gridCol>
              </a:tblGrid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X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1615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70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06046"/>
                  </a:ext>
                </a:extLst>
              </a:tr>
              <a:tr h="390188">
                <a:tc>
                  <a:txBody>
                    <a:bodyPr/>
                    <a:lstStyle/>
                    <a:p>
                      <a:r>
                        <a:rPr lang="de-DE"/>
                        <a:t>43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87780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9649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29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8100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130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7796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193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25321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75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3178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64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69354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112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6975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57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5981"/>
                  </a:ext>
                </a:extLst>
              </a:tr>
            </a:tbl>
          </a:graphicData>
        </a:graphic>
      </p:graphicFrame>
      <p:graphicFrame>
        <p:nvGraphicFramePr>
          <p:cNvPr id="6" name="Table 16">
            <a:extLst>
              <a:ext uri="{FF2B5EF4-FFF2-40B4-BE49-F238E27FC236}">
                <a16:creationId xmlns:a16="http://schemas.microsoft.com/office/drawing/2014/main" id="{613B0052-4894-4C36-B59C-DE855166E25D}"/>
              </a:ext>
            </a:extLst>
          </p:cNvPr>
          <p:cNvGraphicFramePr>
            <a:graphicFrameLocks noGrp="1"/>
          </p:cNvGraphicFramePr>
          <p:nvPr/>
        </p:nvGraphicFramePr>
        <p:xfrm>
          <a:off x="8954155" y="1239752"/>
          <a:ext cx="120189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899">
                  <a:extLst>
                    <a:ext uri="{9D8B030D-6E8A-4147-A177-3AD203B41FA5}">
                      <a16:colId xmlns:a16="http://schemas.microsoft.com/office/drawing/2014/main" val="3624928651"/>
                    </a:ext>
                  </a:extLst>
                </a:gridCol>
              </a:tblGrid>
              <a:tr h="289036">
                <a:tc>
                  <a:txBody>
                    <a:bodyPr/>
                    <a:lstStyle/>
                    <a:p>
                      <a:r>
                        <a:rPr lang="de-DE" err="1"/>
                        <a:t>X_scaled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1615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0.34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06046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87780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96495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0.12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8100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0.66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7796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25321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0.36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31788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0.31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69354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0.56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69757"/>
                  </a:ext>
                </a:extLst>
              </a:tr>
              <a:tr h="289036">
                <a:tc>
                  <a:txBody>
                    <a:bodyPr/>
                    <a:lstStyle/>
                    <a:p>
                      <a:r>
                        <a:rPr lang="de-DE"/>
                        <a:t>0.27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59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ADBABCD-F409-43D6-B4E3-5B603A50CEDE}"/>
              </a:ext>
            </a:extLst>
          </p:cNvPr>
          <p:cNvSpPr txBox="1"/>
          <p:nvPr/>
        </p:nvSpPr>
        <p:spPr>
          <a:xfrm>
            <a:off x="6658252" y="5370990"/>
            <a:ext cx="355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X_min</a:t>
            </a:r>
            <a:r>
              <a:rPr lang="de-DE"/>
              <a:t> = 6</a:t>
            </a:r>
          </a:p>
          <a:p>
            <a:r>
              <a:rPr lang="de-DE" err="1"/>
              <a:t>X_max</a:t>
            </a:r>
            <a:r>
              <a:rPr lang="de-DE"/>
              <a:t> = 193</a:t>
            </a:r>
          </a:p>
          <a:p>
            <a:r>
              <a:rPr lang="de-DE" err="1"/>
              <a:t>X_max</a:t>
            </a:r>
            <a:r>
              <a:rPr lang="de-DE"/>
              <a:t> – </a:t>
            </a:r>
            <a:r>
              <a:rPr lang="de-DE" err="1"/>
              <a:t>X_min</a:t>
            </a:r>
            <a:r>
              <a:rPr lang="de-DE"/>
              <a:t> = 187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67341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82A249-BF60-4D22-BFCC-BAB4F8ABFF83}"/>
              </a:ext>
            </a:extLst>
          </p:cNvPr>
          <p:cNvSpPr txBox="1"/>
          <p:nvPr/>
        </p:nvSpPr>
        <p:spPr>
          <a:xfrm>
            <a:off x="525224" y="420756"/>
            <a:ext cx="11141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Preprocessing </a:t>
            </a:r>
            <a:r>
              <a:rPr lang="de-DE" sz="36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r>
              <a:rPr lang="de-DE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I:</a:t>
            </a:r>
          </a:p>
        </p:txBody>
      </p: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A52E3A6D-FF44-B586-E2E1-C8DDAB9B1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898095"/>
              </p:ext>
            </p:extLst>
          </p:nvPr>
        </p:nvGraphicFramePr>
        <p:xfrm>
          <a:off x="404658" y="2022828"/>
          <a:ext cx="11102508" cy="4073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630">
                  <a:extLst>
                    <a:ext uri="{9D8B030D-6E8A-4147-A177-3AD203B41FA5}">
                      <a16:colId xmlns:a16="http://schemas.microsoft.com/office/drawing/2014/main" val="165652384"/>
                    </a:ext>
                  </a:extLst>
                </a:gridCol>
                <a:gridCol w="1109028">
                  <a:extLst>
                    <a:ext uri="{9D8B030D-6E8A-4147-A177-3AD203B41FA5}">
                      <a16:colId xmlns:a16="http://schemas.microsoft.com/office/drawing/2014/main" val="2025506901"/>
                    </a:ext>
                  </a:extLst>
                </a:gridCol>
                <a:gridCol w="578208">
                  <a:extLst>
                    <a:ext uri="{9D8B030D-6E8A-4147-A177-3AD203B41FA5}">
                      <a16:colId xmlns:a16="http://schemas.microsoft.com/office/drawing/2014/main" val="4137485063"/>
                    </a:ext>
                  </a:extLst>
                </a:gridCol>
                <a:gridCol w="936892">
                  <a:extLst>
                    <a:ext uri="{9D8B030D-6E8A-4147-A177-3AD203B41FA5}">
                      <a16:colId xmlns:a16="http://schemas.microsoft.com/office/drawing/2014/main" val="4176930327"/>
                    </a:ext>
                  </a:extLst>
                </a:gridCol>
                <a:gridCol w="1019874">
                  <a:extLst>
                    <a:ext uri="{9D8B030D-6E8A-4147-A177-3AD203B41FA5}">
                      <a16:colId xmlns:a16="http://schemas.microsoft.com/office/drawing/2014/main" val="222247849"/>
                    </a:ext>
                  </a:extLst>
                </a:gridCol>
                <a:gridCol w="1114502">
                  <a:extLst>
                    <a:ext uri="{9D8B030D-6E8A-4147-A177-3AD203B41FA5}">
                      <a16:colId xmlns:a16="http://schemas.microsoft.com/office/drawing/2014/main" val="3392011295"/>
                    </a:ext>
                  </a:extLst>
                </a:gridCol>
                <a:gridCol w="981180">
                  <a:extLst>
                    <a:ext uri="{9D8B030D-6E8A-4147-A177-3AD203B41FA5}">
                      <a16:colId xmlns:a16="http://schemas.microsoft.com/office/drawing/2014/main" val="2107603455"/>
                    </a:ext>
                  </a:extLst>
                </a:gridCol>
                <a:gridCol w="976507">
                  <a:extLst>
                    <a:ext uri="{9D8B030D-6E8A-4147-A177-3AD203B41FA5}">
                      <a16:colId xmlns:a16="http://schemas.microsoft.com/office/drawing/2014/main" val="3324793098"/>
                    </a:ext>
                  </a:extLst>
                </a:gridCol>
                <a:gridCol w="1374332">
                  <a:extLst>
                    <a:ext uri="{9D8B030D-6E8A-4147-A177-3AD203B41FA5}">
                      <a16:colId xmlns:a16="http://schemas.microsoft.com/office/drawing/2014/main" val="4135151946"/>
                    </a:ext>
                  </a:extLst>
                </a:gridCol>
                <a:gridCol w="920057">
                  <a:extLst>
                    <a:ext uri="{9D8B030D-6E8A-4147-A177-3AD203B41FA5}">
                      <a16:colId xmlns:a16="http://schemas.microsoft.com/office/drawing/2014/main" val="94526689"/>
                    </a:ext>
                  </a:extLst>
                </a:gridCol>
                <a:gridCol w="1555298">
                  <a:extLst>
                    <a:ext uri="{9D8B030D-6E8A-4147-A177-3AD203B41FA5}">
                      <a16:colId xmlns:a16="http://schemas.microsoft.com/office/drawing/2014/main" val="285414919"/>
                    </a:ext>
                  </a:extLst>
                </a:gridCol>
              </a:tblGrid>
              <a:tr h="384948">
                <a:tc>
                  <a:txBody>
                    <a:bodyPr/>
                    <a:lstStyle/>
                    <a:p>
                      <a:r>
                        <a:rPr lang="de-DE" sz="1600" dirty="0"/>
                        <a:t>ID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Brand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err="1"/>
                        <a:t>size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gear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Door_nr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fueltype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err="1"/>
                        <a:t>year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km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Nr_owners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ISNEW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price</a:t>
                      </a:r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98853"/>
                  </a:ext>
                </a:extLst>
              </a:tr>
              <a:tr h="324300">
                <a:tc>
                  <a:txBody>
                    <a:bodyPr/>
                    <a:lstStyle/>
                    <a:p>
                      <a:r>
                        <a:rPr lang="de-DE" sz="1600"/>
                        <a:t>1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Ford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S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Manual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four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Gas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sz="1600"/>
                        <a:t>20</a:t>
                      </a:r>
                      <a:r>
                        <a:rPr lang="de-DE" sz="1600"/>
                        <a:t>22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0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Y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20 k</a:t>
                      </a:r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4228"/>
                  </a:ext>
                </a:extLst>
              </a:tr>
              <a:tr h="324300">
                <a:tc>
                  <a:txBody>
                    <a:bodyPr/>
                    <a:lstStyle/>
                    <a:p>
                      <a:r>
                        <a:rPr lang="de-DE" sz="1600"/>
                        <a:t>2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BMW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L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Auto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four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Gas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sz="1600"/>
                        <a:t>202</a:t>
                      </a:r>
                      <a:r>
                        <a:rPr lang="de-DE" sz="1600"/>
                        <a:t>2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0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Y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30.4 k</a:t>
                      </a:r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531528"/>
                  </a:ext>
                </a:extLst>
              </a:tr>
              <a:tr h="324300">
                <a:tc>
                  <a:txBody>
                    <a:bodyPr/>
                    <a:lstStyle/>
                    <a:p>
                      <a:r>
                        <a:rPr lang="de-DE" sz="1600"/>
                        <a:t>3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BMW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L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Auto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Benzin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sz="1600"/>
                        <a:t>202</a:t>
                      </a:r>
                      <a:r>
                        <a:rPr lang="de-DE" sz="1600"/>
                        <a:t>2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0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Y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26.3 k</a:t>
                      </a:r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861906"/>
                  </a:ext>
                </a:extLst>
              </a:tr>
              <a:tr h="324300">
                <a:tc>
                  <a:txBody>
                    <a:bodyPr/>
                    <a:lstStyle/>
                    <a:p>
                      <a:r>
                        <a:rPr lang="de-DE" sz="1600"/>
                        <a:t>4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VW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L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Manual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two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Benzin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sz="1600"/>
                        <a:t>2010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41,456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N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19 k</a:t>
                      </a:r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788865"/>
                  </a:ext>
                </a:extLst>
              </a:tr>
              <a:tr h="324300">
                <a:tc>
                  <a:txBody>
                    <a:bodyPr/>
                    <a:lstStyle/>
                    <a:p>
                      <a:r>
                        <a:rPr lang="de-DE" sz="1600"/>
                        <a:t>5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Opel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Manual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two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Electric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45,100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N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12 k</a:t>
                      </a:r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907506"/>
                  </a:ext>
                </a:extLst>
              </a:tr>
              <a:tr h="324300">
                <a:tc>
                  <a:txBody>
                    <a:bodyPr/>
                    <a:lstStyle/>
                    <a:p>
                      <a:r>
                        <a:rPr lang="de-DE" sz="1600"/>
                        <a:t>6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Mazda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Auto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four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Benzin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sz="1600"/>
                        <a:t>2005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5,854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N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18.45 k</a:t>
                      </a:r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824568"/>
                  </a:ext>
                </a:extLst>
              </a:tr>
              <a:tr h="324300">
                <a:tc>
                  <a:txBody>
                    <a:bodyPr/>
                    <a:lstStyle/>
                    <a:p>
                      <a:r>
                        <a:rPr lang="de-DE" sz="1600"/>
                        <a:t>7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Mazda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Manual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Benzin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sz="1600"/>
                        <a:t>2019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62,741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N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12 k</a:t>
                      </a:r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197951"/>
                  </a:ext>
                </a:extLst>
              </a:tr>
              <a:tr h="324300">
                <a:tc>
                  <a:txBody>
                    <a:bodyPr/>
                    <a:lstStyle/>
                    <a:p>
                      <a:r>
                        <a:rPr lang="de-DE" sz="1600"/>
                        <a:t>8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Mazda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S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Manual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four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Benzin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sz="1600"/>
                        <a:t>2014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N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16.9 k</a:t>
                      </a:r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342767"/>
                  </a:ext>
                </a:extLst>
              </a:tr>
              <a:tr h="324300">
                <a:tc>
                  <a:txBody>
                    <a:bodyPr/>
                    <a:lstStyle/>
                    <a:p>
                      <a:r>
                        <a:rPr lang="de-DE" sz="1600"/>
                        <a:t>9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VW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Manual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four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Benzin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sz="1600" dirty="0"/>
                        <a:t>20</a:t>
                      </a:r>
                      <a:r>
                        <a:rPr lang="de-DE" sz="1600" dirty="0"/>
                        <a:t>22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Y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17.4 k</a:t>
                      </a:r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752942"/>
                  </a:ext>
                </a:extLst>
              </a:tr>
              <a:tr h="324300">
                <a:tc>
                  <a:txBody>
                    <a:bodyPr/>
                    <a:lstStyle/>
                    <a:p>
                      <a:r>
                        <a:rPr lang="de-DE" sz="1600"/>
                        <a:t>10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Ford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L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Manual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four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Electric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1950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400,000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N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 k</a:t>
                      </a:r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259350"/>
                  </a:ext>
                </a:extLst>
              </a:tr>
              <a:tr h="324300">
                <a:tc>
                  <a:txBody>
                    <a:bodyPr/>
                    <a:lstStyle/>
                    <a:p>
                      <a:r>
                        <a:rPr lang="de-DE" sz="1600"/>
                        <a:t>11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VW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Auto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six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Benzin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sz="1600" dirty="0"/>
                        <a:t>2016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13,400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N</a:t>
                      </a:r>
                      <a:endParaRPr lang="en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69.9 k</a:t>
                      </a:r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23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B98B5D-FE02-35D3-6D14-99FCAFE8B1B9}"/>
              </a:ext>
            </a:extLst>
          </p:cNvPr>
          <p:cNvSpPr txBox="1"/>
          <p:nvPr/>
        </p:nvSpPr>
        <p:spPr>
          <a:xfrm>
            <a:off x="671443" y="1007165"/>
            <a:ext cx="1047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/>
              <a:t>The </a:t>
            </a:r>
            <a:r>
              <a:rPr lang="de-DE" sz="1500" dirty="0" err="1"/>
              <a:t>following</a:t>
            </a:r>
            <a:r>
              <a:rPr lang="de-DE" sz="1500" dirty="0"/>
              <a:t> </a:t>
            </a:r>
            <a:r>
              <a:rPr lang="de-DE" sz="1500" dirty="0" err="1"/>
              <a:t>dataset</a:t>
            </a:r>
            <a:r>
              <a:rPr lang="de-DE" sz="1500" dirty="0"/>
              <a:t> </a:t>
            </a:r>
            <a:r>
              <a:rPr lang="de-DE" sz="1500" dirty="0" err="1"/>
              <a:t>is</a:t>
            </a:r>
            <a:r>
              <a:rPr lang="de-DE" sz="1500" dirty="0"/>
              <a:t>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input</a:t>
            </a:r>
            <a:r>
              <a:rPr lang="de-DE" sz="1500" dirty="0"/>
              <a:t> </a:t>
            </a:r>
            <a:r>
              <a:rPr lang="de-DE" sz="1500" dirty="0" err="1"/>
              <a:t>of</a:t>
            </a:r>
            <a:r>
              <a:rPr lang="de-DE" sz="1500" dirty="0"/>
              <a:t> a </a:t>
            </a:r>
            <a:r>
              <a:rPr lang="de-DE" sz="1500" dirty="0" err="1"/>
              <a:t>regression</a:t>
            </a:r>
            <a:r>
              <a:rPr lang="de-DE" sz="1500" dirty="0"/>
              <a:t> </a:t>
            </a:r>
            <a:r>
              <a:rPr lang="de-DE" sz="1500" dirty="0" err="1"/>
              <a:t>model</a:t>
            </a:r>
            <a:r>
              <a:rPr lang="de-DE" sz="1500" dirty="0"/>
              <a:t> </a:t>
            </a:r>
            <a:r>
              <a:rPr lang="de-DE" sz="1500" dirty="0" err="1"/>
              <a:t>to</a:t>
            </a:r>
            <a:r>
              <a:rPr lang="de-DE" sz="1500" dirty="0"/>
              <a:t> </a:t>
            </a:r>
            <a:r>
              <a:rPr lang="de-DE" sz="1500" dirty="0" err="1"/>
              <a:t>predict</a:t>
            </a:r>
            <a:r>
              <a:rPr lang="de-DE" sz="1500" dirty="0"/>
              <a:t>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car</a:t>
            </a:r>
            <a:r>
              <a:rPr lang="de-DE" sz="1500" dirty="0"/>
              <a:t> </a:t>
            </a:r>
            <a:r>
              <a:rPr lang="de-DE" sz="1500" dirty="0" err="1"/>
              <a:t>prices</a:t>
            </a:r>
            <a:r>
              <a:rPr lang="de-DE" sz="1500" dirty="0"/>
              <a:t>, </a:t>
            </a:r>
            <a:r>
              <a:rPr lang="de-DE" sz="1500" dirty="0" err="1"/>
              <a:t>based</a:t>
            </a:r>
            <a:r>
              <a:rPr lang="de-DE" sz="1500" dirty="0"/>
              <a:t> on </a:t>
            </a:r>
            <a:r>
              <a:rPr lang="de-DE" sz="1500" dirty="0" err="1"/>
              <a:t>other</a:t>
            </a:r>
            <a:r>
              <a:rPr lang="de-DE" sz="1500" dirty="0"/>
              <a:t> </a:t>
            </a:r>
            <a:r>
              <a:rPr lang="de-DE" sz="1500" dirty="0" err="1"/>
              <a:t>features</a:t>
            </a:r>
            <a:r>
              <a:rPr lang="de-DE" sz="15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 err="1"/>
              <a:t>However</a:t>
            </a:r>
            <a:r>
              <a:rPr lang="de-DE" sz="1500" dirty="0"/>
              <a:t> at </a:t>
            </a:r>
            <a:r>
              <a:rPr lang="de-DE" sz="1500" dirty="0" err="1"/>
              <a:t>its</a:t>
            </a:r>
            <a:r>
              <a:rPr lang="de-DE" sz="1500" dirty="0"/>
              <a:t> </a:t>
            </a:r>
            <a:r>
              <a:rPr lang="de-DE" sz="1500" dirty="0" err="1"/>
              <a:t>current</a:t>
            </a:r>
            <a:r>
              <a:rPr lang="de-DE" sz="1500" dirty="0"/>
              <a:t> </a:t>
            </a:r>
            <a:r>
              <a:rPr lang="de-DE" sz="1500" dirty="0" err="1"/>
              <a:t>state</a:t>
            </a:r>
            <a:r>
              <a:rPr lang="de-DE" sz="1500" dirty="0"/>
              <a:t>, </a:t>
            </a:r>
            <a:r>
              <a:rPr lang="de-DE" sz="1500" dirty="0" err="1"/>
              <a:t>the</a:t>
            </a:r>
            <a:r>
              <a:rPr lang="de-DE" sz="1500" dirty="0"/>
              <a:t> ML </a:t>
            </a:r>
            <a:r>
              <a:rPr lang="de-DE" sz="1500" dirty="0" err="1"/>
              <a:t>algorithm</a:t>
            </a:r>
            <a:r>
              <a:rPr lang="de-DE" sz="1500" dirty="0"/>
              <a:t> </a:t>
            </a:r>
            <a:r>
              <a:rPr lang="de-DE" sz="1500" dirty="0" err="1"/>
              <a:t>would</a:t>
            </a:r>
            <a:r>
              <a:rPr lang="de-DE" sz="1500" dirty="0"/>
              <a:t> </a:t>
            </a:r>
            <a:r>
              <a:rPr lang="de-DE" sz="1500" dirty="0" err="1"/>
              <a:t>immediately</a:t>
            </a:r>
            <a:r>
              <a:rPr lang="de-DE" sz="1500" dirty="0"/>
              <a:t> </a:t>
            </a:r>
            <a:r>
              <a:rPr lang="de-DE" sz="1500" dirty="0" err="1"/>
              <a:t>run</a:t>
            </a:r>
            <a:r>
              <a:rPr lang="de-DE" sz="1500" dirty="0"/>
              <a:t> </a:t>
            </a:r>
            <a:r>
              <a:rPr lang="de-DE" sz="1500" dirty="0" err="1"/>
              <a:t>into</a:t>
            </a:r>
            <a:r>
              <a:rPr lang="de-DE" sz="1500" dirty="0"/>
              <a:t> </a:t>
            </a:r>
            <a:r>
              <a:rPr lang="de-DE" sz="1500" dirty="0" err="1"/>
              <a:t>errors</a:t>
            </a:r>
            <a:r>
              <a:rPr lang="de-DE" sz="15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/>
              <a:t>In </a:t>
            </a:r>
            <a:r>
              <a:rPr lang="de-DE" sz="1500" dirty="0" err="1"/>
              <a:t>addition</a:t>
            </a:r>
            <a:r>
              <a:rPr lang="de-DE" sz="1500" dirty="0"/>
              <a:t>, </a:t>
            </a:r>
            <a:r>
              <a:rPr lang="de-DE" sz="1500" dirty="0" err="1"/>
              <a:t>we</a:t>
            </a:r>
            <a:r>
              <a:rPr lang="de-DE" sz="1500" dirty="0"/>
              <a:t> </a:t>
            </a:r>
            <a:r>
              <a:rPr lang="de-DE" sz="1500" dirty="0" err="1"/>
              <a:t>can</a:t>
            </a:r>
            <a:r>
              <a:rPr lang="de-DE" sz="1500" dirty="0"/>
              <a:t> perform </a:t>
            </a:r>
            <a:r>
              <a:rPr lang="de-DE" sz="1500" dirty="0" err="1"/>
              <a:t>other</a:t>
            </a:r>
            <a:r>
              <a:rPr lang="de-DE" sz="1500" dirty="0"/>
              <a:t> </a:t>
            </a:r>
            <a:r>
              <a:rPr lang="de-DE" sz="1500" dirty="0" err="1"/>
              <a:t>actions</a:t>
            </a:r>
            <a:r>
              <a:rPr lang="de-DE" sz="1500" dirty="0"/>
              <a:t> </a:t>
            </a:r>
            <a:r>
              <a:rPr lang="de-DE" sz="1500" dirty="0" err="1"/>
              <a:t>to</a:t>
            </a:r>
            <a:r>
              <a:rPr lang="de-DE" sz="1500" dirty="0"/>
              <a:t> </a:t>
            </a:r>
            <a:r>
              <a:rPr lang="de-DE" sz="1500" dirty="0" err="1"/>
              <a:t>improve</a:t>
            </a:r>
            <a:r>
              <a:rPr lang="de-DE" sz="1500" dirty="0"/>
              <a:t>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quality</a:t>
            </a:r>
            <a:r>
              <a:rPr lang="de-DE" sz="1500" dirty="0"/>
              <a:t> </a:t>
            </a:r>
            <a:r>
              <a:rPr lang="de-DE" sz="1500" dirty="0" err="1"/>
              <a:t>of</a:t>
            </a:r>
            <a:r>
              <a:rPr lang="de-DE" sz="1500" dirty="0"/>
              <a:t> </a:t>
            </a:r>
            <a:r>
              <a:rPr lang="de-DE" sz="1500" dirty="0" err="1"/>
              <a:t>this</a:t>
            </a:r>
            <a:r>
              <a:rPr lang="de-DE" sz="1500" dirty="0"/>
              <a:t> </a:t>
            </a:r>
            <a:r>
              <a:rPr lang="de-DE" sz="1500" dirty="0" err="1"/>
              <a:t>dataset</a:t>
            </a:r>
            <a:r>
              <a:rPr lang="de-DE" sz="15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 err="1"/>
              <a:t>What</a:t>
            </a:r>
            <a:r>
              <a:rPr lang="de-DE" sz="1500" dirty="0"/>
              <a:t> </a:t>
            </a:r>
            <a:r>
              <a:rPr lang="de-DE" sz="1500" dirty="0" err="1"/>
              <a:t>problems</a:t>
            </a:r>
            <a:r>
              <a:rPr lang="de-DE" sz="1500" dirty="0"/>
              <a:t> do </a:t>
            </a:r>
            <a:r>
              <a:rPr lang="de-DE" sz="1500" dirty="0" err="1"/>
              <a:t>you</a:t>
            </a:r>
            <a:r>
              <a:rPr lang="de-DE" sz="1500" dirty="0"/>
              <a:t> </a:t>
            </a:r>
            <a:r>
              <a:rPr lang="de-DE" sz="1500" dirty="0" err="1"/>
              <a:t>see</a:t>
            </a:r>
            <a:r>
              <a:rPr lang="de-DE" sz="1500" dirty="0"/>
              <a:t> in </a:t>
            </a:r>
            <a:r>
              <a:rPr lang="de-DE" sz="1500" dirty="0" err="1"/>
              <a:t>this</a:t>
            </a:r>
            <a:r>
              <a:rPr lang="de-DE" sz="1500" dirty="0"/>
              <a:t> </a:t>
            </a:r>
            <a:r>
              <a:rPr lang="de-DE" sz="1500" dirty="0" err="1"/>
              <a:t>dataset</a:t>
            </a:r>
            <a:r>
              <a:rPr lang="de-DE" sz="1500" dirty="0"/>
              <a:t>?</a:t>
            </a:r>
            <a:endParaRPr lang="en-DE" sz="1500" dirty="0"/>
          </a:p>
        </p:txBody>
      </p:sp>
    </p:spTree>
    <p:extLst>
      <p:ext uri="{BB962C8B-B14F-4D97-AF65-F5344CB8AC3E}">
        <p14:creationId xmlns:p14="http://schemas.microsoft.com/office/powerpoint/2010/main" val="256795841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20756"/>
            <a:ext cx="111415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/>
              <a:t>Min-Max </a:t>
            </a:r>
            <a:r>
              <a:rPr lang="de-DE" sz="3600" err="1"/>
              <a:t>Scaling</a:t>
            </a:r>
            <a:r>
              <a:rPr lang="de-DE" sz="3600"/>
              <a:t> -II</a:t>
            </a:r>
            <a:endParaRPr lang="de-DE">
              <a:sym typeface="Wingdings" panose="05000000000000000000" pitchFamily="2" charset="2"/>
            </a:endParaRPr>
          </a:p>
          <a:p>
            <a:endParaRPr lang="de-DE">
              <a:sym typeface="Wingdings" panose="05000000000000000000" pitchFamily="2" charset="2"/>
            </a:endParaRPr>
          </a:p>
          <a:p>
            <a:endParaRPr lang="de-DE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Use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MinMaxScalar</a:t>
            </a:r>
            <a:r>
              <a:rPr lang="en-US">
                <a:sym typeface="Wingdings" panose="05000000000000000000" pitchFamily="2" charset="2"/>
              </a:rPr>
              <a:t> of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1AD6F-1097-4F01-85C4-4DEC9BCD381B}"/>
              </a:ext>
            </a:extLst>
          </p:cNvPr>
          <p:cNvSpPr txBox="1"/>
          <p:nvPr/>
        </p:nvSpPr>
        <p:spPr>
          <a:xfrm>
            <a:off x="554257" y="1936834"/>
            <a:ext cx="11083486" cy="14773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from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sklearn.preprocessing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import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MinMaxScaler</a:t>
            </a:r>
            <a:endParaRPr lang="en-US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scaler 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MinMaxScaler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()</a:t>
            </a:r>
          </a:p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scaler.fit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X_train_scaled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scaler.transform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X_test_scaled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scaler.transform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X_test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DFC0D-F548-4102-A4DF-441E6DFFC7E4}"/>
              </a:ext>
            </a:extLst>
          </p:cNvPr>
          <p:cNvSpPr txBox="1"/>
          <p:nvPr/>
        </p:nvSpPr>
        <p:spPr>
          <a:xfrm>
            <a:off x="2328007" y="5987580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Before</a:t>
            </a:r>
            <a:r>
              <a:rPr lang="de-DE"/>
              <a:t> </a:t>
            </a:r>
            <a:r>
              <a:rPr lang="de-DE" err="1"/>
              <a:t>scaling</a:t>
            </a:r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AD80F-F4CB-49AF-9165-406FF46EEB6D}"/>
              </a:ext>
            </a:extLst>
          </p:cNvPr>
          <p:cNvSpPr txBox="1"/>
          <p:nvPr/>
        </p:nvSpPr>
        <p:spPr>
          <a:xfrm>
            <a:off x="8028951" y="5987580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After </a:t>
            </a:r>
            <a:r>
              <a:rPr lang="de-DE" err="1"/>
              <a:t>scaling</a:t>
            </a:r>
            <a:endParaRPr lang="en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1484874-B8B2-40D7-92C4-C9C7E201A246}"/>
              </a:ext>
            </a:extLst>
          </p:cNvPr>
          <p:cNvSpPr/>
          <p:nvPr/>
        </p:nvSpPr>
        <p:spPr>
          <a:xfrm>
            <a:off x="5455004" y="4856085"/>
            <a:ext cx="844947" cy="28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2F729-A6BA-B25B-3477-9D0D7A7E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974" y="3492030"/>
            <a:ext cx="3581400" cy="2495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3B832-6490-45EF-E9A2-30DF5457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62" y="3414162"/>
            <a:ext cx="35814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5479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816934"/>
            <a:ext cx="1114155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5. Feature </a:t>
            </a:r>
            <a:r>
              <a:rPr lang="de-DE" sz="3600" dirty="0" err="1"/>
              <a:t>Selection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Feature </a:t>
            </a:r>
            <a:r>
              <a:rPr lang="de-DE" dirty="0" err="1">
                <a:sym typeface="Wingdings" panose="05000000000000000000" pitchFamily="2" charset="2"/>
              </a:rPr>
              <a:t>selection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process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finding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subset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predictive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chosen</a:t>
            </a:r>
            <a:r>
              <a:rPr lang="de-DE" dirty="0">
                <a:sym typeface="Wingdings" panose="05000000000000000000" pitchFamily="2" charset="2"/>
              </a:rPr>
              <a:t> ML </a:t>
            </a:r>
            <a:r>
              <a:rPr lang="de-DE" dirty="0" err="1">
                <a:sym typeface="Wingdings" panose="05000000000000000000" pitchFamily="2" charset="2"/>
              </a:rPr>
              <a:t>algorithm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WHY Feature </a:t>
            </a:r>
            <a:r>
              <a:rPr lang="de-DE" dirty="0" err="1">
                <a:sym typeface="Wingdings" panose="05000000000000000000" pitchFamily="2" charset="2"/>
              </a:rPr>
              <a:t>selection</a:t>
            </a:r>
            <a:r>
              <a:rPr lang="de-DE" dirty="0">
                <a:sym typeface="Wingdings" panose="05000000000000000000" pitchFamily="2" charset="2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Makes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models</a:t>
            </a:r>
            <a:r>
              <a:rPr lang="de-DE" dirty="0">
                <a:sym typeface="Wingdings" panose="05000000000000000000" pitchFamily="2" charset="2"/>
              </a:rPr>
              <a:t> simpler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understand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interpret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(a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10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understandable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100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Reduces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training</a:t>
            </a:r>
            <a:r>
              <a:rPr lang="de-DE" dirty="0">
                <a:sym typeface="Wingdings" panose="05000000000000000000" pitchFamily="2" charset="2"/>
              </a:rPr>
              <a:t>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Reduces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overfitting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Avoids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redundancy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2586199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816934"/>
            <a:ext cx="1114155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How</a:t>
            </a:r>
            <a:r>
              <a:rPr lang="de-DE" sz="3600" dirty="0"/>
              <a:t> </a:t>
            </a:r>
            <a:r>
              <a:rPr lang="de-DE" sz="3600" dirty="0" err="1"/>
              <a:t>data</a:t>
            </a:r>
            <a:r>
              <a:rPr lang="de-DE" sz="3600" dirty="0"/>
              <a:t> </a:t>
            </a:r>
            <a:r>
              <a:rPr lang="de-DE" sz="3600" dirty="0" err="1"/>
              <a:t>redundancy</a:t>
            </a:r>
            <a:r>
              <a:rPr lang="de-DE" sz="3600" dirty="0"/>
              <a:t> </a:t>
            </a:r>
            <a:r>
              <a:rPr lang="de-DE" sz="3600" dirty="0" err="1"/>
              <a:t>can</a:t>
            </a:r>
            <a:r>
              <a:rPr lang="de-DE" sz="3600" dirty="0"/>
              <a:t> </a:t>
            </a:r>
            <a:r>
              <a:rPr lang="de-DE" sz="3600" dirty="0" err="1"/>
              <a:t>occur</a:t>
            </a:r>
            <a:r>
              <a:rPr lang="de-DE" sz="3600" dirty="0"/>
              <a:t> in a </a:t>
            </a:r>
            <a:r>
              <a:rPr lang="de-DE" sz="3600" dirty="0" err="1"/>
              <a:t>dataset</a:t>
            </a:r>
            <a:r>
              <a:rPr lang="de-DE" sz="3600" dirty="0"/>
              <a:t>?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Constant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endParaRPr lang="de-DE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Take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entire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predictive</a:t>
            </a:r>
            <a:r>
              <a:rPr lang="de-DE" dirty="0">
                <a:sym typeface="Wingdings" panose="05000000000000000000" pitchFamily="2" charset="2"/>
              </a:rPr>
              <a:t> power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Quasi-</a:t>
            </a:r>
            <a:r>
              <a:rPr lang="de-DE" dirty="0" err="1">
                <a:sym typeface="Wingdings" panose="05000000000000000000" pitchFamily="2" charset="2"/>
              </a:rPr>
              <a:t>constant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endParaRPr lang="de-DE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Take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99%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usually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predictive</a:t>
            </a:r>
            <a:r>
              <a:rPr lang="de-DE" dirty="0">
                <a:sym typeface="Wingdings" panose="05000000000000000000" pitchFamily="2" charset="2"/>
              </a:rPr>
              <a:t> power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Duplicated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endParaRPr lang="de-DE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Two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identical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different </a:t>
            </a:r>
            <a:r>
              <a:rPr lang="de-DE" dirty="0" err="1">
                <a:sym typeface="Wingdings" panose="05000000000000000000" pitchFamily="2" charset="2"/>
              </a:rPr>
              <a:t>names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Correlated</a:t>
            </a:r>
            <a:r>
              <a:rPr lang="de-DE" dirty="0">
                <a:sym typeface="Wingdings" panose="05000000000000000000" pitchFamily="2" charset="2"/>
              </a:rPr>
              <a:t>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Two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highly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correlated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enough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keep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29621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495862" y="368123"/>
            <a:ext cx="111415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Different feature </a:t>
            </a:r>
            <a:r>
              <a:rPr lang="de-DE" sz="3600" dirty="0" err="1"/>
              <a:t>selection</a:t>
            </a:r>
            <a:r>
              <a:rPr lang="de-DE" sz="3600" dirty="0"/>
              <a:t> </a:t>
            </a:r>
            <a:r>
              <a:rPr lang="de-DE" sz="3600" dirty="0" err="1"/>
              <a:t>methods</a:t>
            </a:r>
            <a:r>
              <a:rPr lang="de-DE" sz="3600" dirty="0"/>
              <a:t>: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Filter </a:t>
            </a:r>
            <a:r>
              <a:rPr lang="de-DE" dirty="0" err="1">
                <a:sym typeface="Wingdings" panose="05000000000000000000" pitchFamily="2" charset="2"/>
              </a:rPr>
              <a:t>methods</a:t>
            </a:r>
            <a:endParaRPr lang="de-DE" dirty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depend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ML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performed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(Model </a:t>
            </a:r>
            <a:r>
              <a:rPr lang="de-DE" dirty="0" err="1">
                <a:sym typeface="Wingdings" panose="05000000000000000000" pitchFamily="2" charset="2"/>
              </a:rPr>
              <a:t>agnostic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Select a </a:t>
            </a:r>
            <a:r>
              <a:rPr lang="de-DE" dirty="0" err="1">
                <a:sym typeface="Wingdings" panose="05000000000000000000" pitchFamily="2" charset="2"/>
              </a:rPr>
              <a:t>subset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based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characteristics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individual feature </a:t>
            </a:r>
            <a:r>
              <a:rPr lang="de-DE" dirty="0" err="1">
                <a:sym typeface="Wingdings" panose="05000000000000000000" pitchFamily="2" charset="2"/>
              </a:rPr>
              <a:t>separately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Quick </a:t>
            </a:r>
            <a:r>
              <a:rPr lang="de-DE" dirty="0" err="1">
                <a:sym typeface="Wingdings" panose="05000000000000000000" pitchFamily="2" charset="2"/>
              </a:rPr>
              <a:t>first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removing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unnecessary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reducing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size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Wrapper </a:t>
            </a:r>
            <a:r>
              <a:rPr lang="de-DE" dirty="0" err="1">
                <a:sym typeface="Wingdings" panose="05000000000000000000" pitchFamily="2" charset="2"/>
              </a:rPr>
              <a:t>methods</a:t>
            </a:r>
            <a:endParaRPr lang="de-DE" dirty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Depend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ML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(Not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agnostic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Select a </a:t>
            </a:r>
            <a:r>
              <a:rPr lang="de-DE" dirty="0" err="1">
                <a:sym typeface="Wingdings" panose="05000000000000000000" pitchFamily="2" charset="2"/>
              </a:rPr>
              <a:t>subset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evaluating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group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their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interactions</a:t>
            </a:r>
            <a:endParaRPr lang="de-DE" dirty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consider</a:t>
            </a:r>
            <a:r>
              <a:rPr lang="de-DE" dirty="0">
                <a:sym typeface="Wingdings" panose="05000000000000000000" pitchFamily="2" charset="2"/>
              </a:rPr>
              <a:t> all possible feature </a:t>
            </a:r>
            <a:r>
              <a:rPr lang="de-DE" dirty="0" err="1">
                <a:sym typeface="Wingdings" panose="05000000000000000000" pitchFamily="2" charset="2"/>
              </a:rPr>
              <a:t>subsets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run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desired</a:t>
            </a:r>
            <a:r>
              <a:rPr lang="de-DE" dirty="0">
                <a:sym typeface="Wingdings" panose="05000000000000000000" pitchFamily="2" charset="2"/>
              </a:rPr>
              <a:t> ML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subsets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then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decide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subset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best.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Computationally</a:t>
            </a:r>
            <a:r>
              <a:rPr lang="de-DE" dirty="0">
                <a:sym typeface="Wingdings" panose="05000000000000000000" pitchFamily="2" charset="2"/>
              </a:rPr>
              <a:t> expensive  not </a:t>
            </a:r>
            <a:r>
              <a:rPr lang="de-DE" dirty="0" err="1">
                <a:sym typeface="Wingdings" panose="05000000000000000000" pitchFamily="2" charset="2"/>
              </a:rPr>
              <a:t>practical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Embedded </a:t>
            </a:r>
            <a:r>
              <a:rPr lang="de-DE" dirty="0" err="1">
                <a:sym typeface="Wingdings" panose="05000000000000000000" pitchFamily="2" charset="2"/>
              </a:rPr>
              <a:t>methods</a:t>
            </a:r>
            <a:endParaRPr lang="de-DE" dirty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Depends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ML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(Not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agnostic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Embedded methods combine the advantages of filter and wrapper methods. The feature selection algorithm is integrated as part of the learning algorithm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Examples</a:t>
            </a:r>
            <a:r>
              <a:rPr lang="de-DE" dirty="0">
                <a:sym typeface="Wingdings" panose="05000000000000000000" pitchFamily="2" charset="2"/>
              </a:rPr>
              <a:t>: Lasso (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shrinks many features to zero or almost near to zero.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i="1" dirty="0">
                <a:sym typeface="Wingdings" panose="05000000000000000000" pitchFamily="2" charset="2"/>
              </a:rPr>
              <a:t>Here </a:t>
            </a:r>
            <a:r>
              <a:rPr lang="de-DE" i="1" dirty="0" err="1">
                <a:sym typeface="Wingdings" panose="05000000000000000000" pitchFamily="2" charset="2"/>
              </a:rPr>
              <a:t>we</a:t>
            </a:r>
            <a:r>
              <a:rPr lang="de-DE" i="1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focus</a:t>
            </a:r>
            <a:r>
              <a:rPr lang="de-DE" i="1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only</a:t>
            </a:r>
            <a:r>
              <a:rPr lang="de-DE" i="1" dirty="0">
                <a:sym typeface="Wingdings" panose="05000000000000000000" pitchFamily="2" charset="2"/>
              </a:rPr>
              <a:t> on </a:t>
            </a:r>
            <a:r>
              <a:rPr lang="de-DE" i="1" dirty="0" err="1">
                <a:sym typeface="Wingdings" panose="05000000000000000000" pitchFamily="2" charset="2"/>
              </a:rPr>
              <a:t>the</a:t>
            </a:r>
            <a:r>
              <a:rPr lang="de-DE" i="1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filter</a:t>
            </a:r>
            <a:r>
              <a:rPr lang="de-DE" i="1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methods</a:t>
            </a:r>
            <a:r>
              <a:rPr lang="de-DE" i="1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662633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415339" y="542222"/>
            <a:ext cx="111415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>
                <a:sym typeface="Wingdings" panose="05000000000000000000" pitchFamily="2" charset="2"/>
              </a:rPr>
              <a:t>Dropping</a:t>
            </a:r>
            <a:r>
              <a:rPr lang="de-DE" sz="3600">
                <a:sym typeface="Wingdings" panose="05000000000000000000" pitchFamily="2" charset="2"/>
              </a:rPr>
              <a:t> </a:t>
            </a:r>
            <a:r>
              <a:rPr lang="de-DE" sz="3600" err="1">
                <a:sym typeface="Wingdings" panose="05000000000000000000" pitchFamily="2" charset="2"/>
              </a:rPr>
              <a:t>constant</a:t>
            </a:r>
            <a:r>
              <a:rPr lang="de-DE" sz="3600">
                <a:sym typeface="Wingdings" panose="05000000000000000000" pitchFamily="2" charset="2"/>
              </a:rPr>
              <a:t> </a:t>
            </a:r>
            <a:r>
              <a:rPr lang="de-DE" sz="3600" err="1">
                <a:sym typeface="Wingdings" panose="05000000000000000000" pitchFamily="2" charset="2"/>
              </a:rPr>
              <a:t>features</a:t>
            </a:r>
            <a:endParaRPr lang="de-DE">
              <a:sym typeface="Wingdings" panose="05000000000000000000" pitchFamily="2" charset="2"/>
            </a:endParaRPr>
          </a:p>
          <a:p>
            <a:endParaRPr lang="de-DE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Create a </a:t>
            </a:r>
            <a:r>
              <a:rPr lang="de-DE" err="1">
                <a:sym typeface="Wingdings" panose="05000000000000000000" pitchFamily="2" charset="2"/>
              </a:rPr>
              <a:t>list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constant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features</a:t>
            </a:r>
            <a:endParaRPr lang="de-DE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Drop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constant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features</a:t>
            </a:r>
            <a:r>
              <a:rPr lang="de-DE">
                <a:sym typeface="Wingdings" panose="05000000000000000000" pitchFamily="2" charset="2"/>
              </a:rPr>
              <a:t> on </a:t>
            </a:r>
            <a:r>
              <a:rPr lang="de-DE" err="1">
                <a:sym typeface="Wingdings" panose="05000000000000000000" pitchFamily="2" charset="2"/>
              </a:rPr>
              <a:t>X_train</a:t>
            </a:r>
            <a:r>
              <a:rPr lang="de-DE">
                <a:sym typeface="Wingdings" panose="05000000000000000000" pitchFamily="2" charset="2"/>
              </a:rPr>
              <a:t> and </a:t>
            </a:r>
            <a:r>
              <a:rPr lang="de-DE" err="1">
                <a:sym typeface="Wingdings" panose="05000000000000000000" pitchFamily="2" charset="2"/>
              </a:rPr>
              <a:t>X_test</a:t>
            </a:r>
            <a:endParaRPr lang="de-DE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8FDDF-7E9A-C696-0F17-643B1BBAE943}"/>
              </a:ext>
            </a:extLst>
          </p:cNvPr>
          <p:cNvSpPr txBox="1"/>
          <p:nvPr/>
        </p:nvSpPr>
        <p:spPr>
          <a:xfrm>
            <a:off x="554257" y="1936834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const_feat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= [X for X in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X_train.columns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if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[X].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nunique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() == 1]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EDBED-78B7-54E2-1075-8034C96EC5F2}"/>
              </a:ext>
            </a:extLst>
          </p:cNvPr>
          <p:cNvSpPr txBox="1"/>
          <p:nvPr/>
        </p:nvSpPr>
        <p:spPr>
          <a:xfrm>
            <a:off x="554257" y="3089972"/>
            <a:ext cx="1108348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X_train.</a:t>
            </a:r>
            <a:r>
              <a:rPr lang="en-US" b="1" err="1">
                <a:solidFill>
                  <a:schemeClr val="bg1"/>
                </a:solidFill>
                <a:sym typeface="Wingdings" panose="05000000000000000000" pitchFamily="2" charset="2"/>
              </a:rPr>
              <a:t>drop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(labels=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const_feat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axis=1,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inplace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= True)</a:t>
            </a:r>
          </a:p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X_test.</a:t>
            </a:r>
            <a:r>
              <a:rPr lang="en-US" b="1" err="1">
                <a:solidFill>
                  <a:schemeClr val="bg1"/>
                </a:solidFill>
                <a:sym typeface="Wingdings" panose="05000000000000000000" pitchFamily="2" charset="2"/>
              </a:rPr>
              <a:t>drop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(labels=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const_feat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axis=1,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inplace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= True)</a:t>
            </a:r>
          </a:p>
        </p:txBody>
      </p:sp>
    </p:spTree>
    <p:extLst>
      <p:ext uri="{BB962C8B-B14F-4D97-AF65-F5344CB8AC3E}">
        <p14:creationId xmlns:p14="http://schemas.microsoft.com/office/powerpoint/2010/main" val="251871457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415339" y="542222"/>
            <a:ext cx="111415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anose="05000000000000000000" pitchFamily="2" charset="2"/>
              </a:rPr>
              <a:t>Correlation-based Feature Selection</a:t>
            </a:r>
          </a:p>
          <a:p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We </a:t>
            </a:r>
            <a:r>
              <a:rPr lang="en-US" dirty="0">
                <a:sym typeface="Wingdings" panose="05000000000000000000" pitchFamily="2" charset="2"/>
              </a:rPr>
              <a:t>select the features that have the following properties: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High correlated features with the target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Low correlated features with other features</a:t>
            </a:r>
            <a:br>
              <a:rPr lang="en-US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Visualize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matrix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Create a </a:t>
            </a:r>
            <a:r>
              <a:rPr lang="de-DE" dirty="0" err="1">
                <a:sym typeface="Wingdings" panose="05000000000000000000" pitchFamily="2" charset="2"/>
              </a:rPr>
              <a:t>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columns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col_corr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Drop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X_train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X_test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DD607-7ABC-9FCC-5F1E-D70D5250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314" y="1346382"/>
            <a:ext cx="3954829" cy="4077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F5A95-A938-7CC7-7B6C-1776E459ED6D}"/>
              </a:ext>
            </a:extLst>
          </p:cNvPr>
          <p:cNvSpPr txBox="1"/>
          <p:nvPr/>
        </p:nvSpPr>
        <p:spPr>
          <a:xfrm>
            <a:off x="536979" y="3429000"/>
            <a:ext cx="5406621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X_train.drop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(labels=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col_corr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axis=1,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inplace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=True)</a:t>
            </a:r>
          </a:p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X_test.drop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(labels=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col_corr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, axis=1,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inplace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401633227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058691"/>
            <a:ext cx="1114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2A249-BF60-4D22-BFCC-BAB4F8ABFF83}"/>
              </a:ext>
            </a:extLst>
          </p:cNvPr>
          <p:cNvSpPr txBox="1"/>
          <p:nvPr/>
        </p:nvSpPr>
        <p:spPr>
          <a:xfrm>
            <a:off x="525224" y="420756"/>
            <a:ext cx="1114155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Preprocessing </a:t>
            </a:r>
            <a:r>
              <a:rPr lang="de-DE" sz="36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r>
              <a:rPr lang="de-DE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III: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broadly</a:t>
            </a:r>
            <a:r>
              <a:rPr lang="de-DE" dirty="0"/>
              <a:t> </a:t>
            </a:r>
            <a:r>
              <a:rPr lang="de-DE" dirty="0" err="1"/>
              <a:t>categorize</a:t>
            </a:r>
            <a:r>
              <a:rPr lang="de-DE" dirty="0"/>
              <a:t> different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3 </a:t>
            </a:r>
            <a:r>
              <a:rPr lang="de-DE" dirty="0" err="1"/>
              <a:t>categories</a:t>
            </a:r>
            <a:r>
              <a:rPr lang="de-DE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700" dirty="0"/>
              <a:t>Data </a:t>
            </a:r>
            <a:r>
              <a:rPr lang="de-DE" sz="1700" dirty="0" err="1"/>
              <a:t>cleaning</a:t>
            </a:r>
            <a:r>
              <a:rPr lang="de-DE" sz="1700" dirty="0"/>
              <a:t> (</a:t>
            </a:r>
            <a:r>
              <a:rPr lang="de-DE" sz="1700" dirty="0" err="1"/>
              <a:t>dealing</a:t>
            </a:r>
            <a:r>
              <a:rPr lang="de-DE" sz="1700" dirty="0"/>
              <a:t> </a:t>
            </a:r>
            <a:r>
              <a:rPr lang="de-DE" sz="1700" dirty="0" err="1"/>
              <a:t>with</a:t>
            </a:r>
            <a:r>
              <a:rPr lang="de-DE" sz="1700" dirty="0"/>
              <a:t> </a:t>
            </a:r>
            <a:r>
              <a:rPr lang="de-DE" sz="1700" dirty="0" err="1"/>
              <a:t>missing</a:t>
            </a:r>
            <a:r>
              <a:rPr lang="de-DE" sz="1700" dirty="0"/>
              <a:t> </a:t>
            </a:r>
            <a:r>
              <a:rPr lang="de-DE" sz="1700" dirty="0" err="1"/>
              <a:t>or</a:t>
            </a:r>
            <a:r>
              <a:rPr lang="de-DE" sz="1700" dirty="0"/>
              <a:t> </a:t>
            </a:r>
            <a:r>
              <a:rPr lang="de-DE" sz="1700" dirty="0" err="1"/>
              <a:t>corrupt</a:t>
            </a:r>
            <a:r>
              <a:rPr lang="de-DE" sz="1700" dirty="0"/>
              <a:t> </a:t>
            </a:r>
            <a:r>
              <a:rPr lang="de-DE" sz="1700" dirty="0" err="1"/>
              <a:t>data</a:t>
            </a:r>
            <a:r>
              <a:rPr lang="de-DE" sz="17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700" dirty="0"/>
              <a:t>Feature </a:t>
            </a:r>
            <a:r>
              <a:rPr lang="de-DE" sz="1700" dirty="0" err="1"/>
              <a:t>engineering</a:t>
            </a:r>
            <a:r>
              <a:rPr lang="de-DE" sz="1700" dirty="0"/>
              <a:t> (</a:t>
            </a:r>
            <a:r>
              <a:rPr lang="de-DE" sz="1700" dirty="0" err="1"/>
              <a:t>creating</a:t>
            </a:r>
            <a:r>
              <a:rPr lang="de-DE" sz="1700" dirty="0"/>
              <a:t> </a:t>
            </a:r>
            <a:r>
              <a:rPr lang="de-DE" sz="1700" dirty="0" err="1"/>
              <a:t>new</a:t>
            </a:r>
            <a:r>
              <a:rPr lang="de-DE" sz="1700" dirty="0"/>
              <a:t> </a:t>
            </a:r>
            <a:r>
              <a:rPr lang="de-DE" sz="1700" dirty="0" err="1"/>
              <a:t>features</a:t>
            </a:r>
            <a:r>
              <a:rPr lang="de-DE" sz="1700" dirty="0"/>
              <a:t> out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dirty="0" err="1"/>
              <a:t>the</a:t>
            </a:r>
            <a:r>
              <a:rPr lang="de-DE" sz="1700" dirty="0"/>
              <a:t> original </a:t>
            </a:r>
            <a:r>
              <a:rPr lang="de-DE" sz="1700" dirty="0" err="1"/>
              <a:t>ones</a:t>
            </a:r>
            <a:r>
              <a:rPr lang="de-DE" sz="17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700" dirty="0"/>
              <a:t>Feature </a:t>
            </a:r>
            <a:r>
              <a:rPr lang="de-DE" sz="1700" dirty="0" err="1"/>
              <a:t>selection</a:t>
            </a:r>
            <a:r>
              <a:rPr lang="de-DE" sz="1700" dirty="0"/>
              <a:t> (</a:t>
            </a:r>
            <a:r>
              <a:rPr lang="de-DE" sz="1700" dirty="0" err="1"/>
              <a:t>reducing</a:t>
            </a:r>
            <a:r>
              <a:rPr lang="de-DE" sz="1700" dirty="0"/>
              <a:t> </a:t>
            </a:r>
            <a:r>
              <a:rPr lang="de-DE" sz="1700" dirty="0" err="1"/>
              <a:t>the</a:t>
            </a:r>
            <a:r>
              <a:rPr lang="de-DE" sz="1700" dirty="0"/>
              <a:t> </a:t>
            </a:r>
            <a:r>
              <a:rPr lang="de-DE" sz="1700" dirty="0" err="1"/>
              <a:t>dimensionality</a:t>
            </a:r>
            <a:r>
              <a:rPr lang="de-DE" sz="1700" dirty="0"/>
              <a:t>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dirty="0" err="1"/>
              <a:t>dataset</a:t>
            </a:r>
            <a:r>
              <a:rPr lang="de-DE" sz="1700" dirty="0"/>
              <a:t> </a:t>
            </a:r>
            <a:r>
              <a:rPr lang="de-DE" sz="1700" dirty="0" err="1"/>
              <a:t>by</a:t>
            </a:r>
            <a:r>
              <a:rPr lang="de-DE" sz="1700" dirty="0"/>
              <a:t> </a:t>
            </a:r>
            <a:r>
              <a:rPr lang="de-DE" sz="1700" dirty="0" err="1"/>
              <a:t>selecting</a:t>
            </a:r>
            <a:r>
              <a:rPr lang="de-DE" sz="1700" dirty="0"/>
              <a:t> a </a:t>
            </a:r>
            <a:r>
              <a:rPr lang="de-DE" sz="1700" dirty="0" err="1"/>
              <a:t>subset</a:t>
            </a:r>
            <a:r>
              <a:rPr lang="de-DE" sz="1700" dirty="0"/>
              <a:t>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dirty="0" err="1"/>
              <a:t>features</a:t>
            </a:r>
            <a:r>
              <a:rPr lang="de-DE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Today, </a:t>
            </a:r>
            <a:r>
              <a:rPr lang="de-DE" sz="1800" dirty="0" err="1"/>
              <a:t>we</a:t>
            </a:r>
            <a:r>
              <a:rPr lang="de-DE" sz="1800" dirty="0"/>
              <a:t> will </a:t>
            </a:r>
            <a:r>
              <a:rPr lang="de-DE" sz="1800" dirty="0" err="1"/>
              <a:t>discuss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following</a:t>
            </a:r>
            <a:r>
              <a:rPr lang="de-DE" sz="1800" dirty="0"/>
              <a:t> </a:t>
            </a:r>
            <a:r>
              <a:rPr lang="de-DE" sz="1800" dirty="0" err="1"/>
              <a:t>topics</a:t>
            </a:r>
            <a:r>
              <a:rPr lang="de-DE" sz="1800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700" dirty="0" err="1"/>
              <a:t>Missing</a:t>
            </a:r>
            <a:r>
              <a:rPr lang="de-DE" sz="1700" dirty="0"/>
              <a:t> Data Imputation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1400" dirty="0" err="1"/>
              <a:t>Complete</a:t>
            </a:r>
            <a:r>
              <a:rPr lang="de-DE" sz="1400" dirty="0"/>
              <a:t> Case Analysis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1400" dirty="0"/>
              <a:t>Mean </a:t>
            </a:r>
            <a:r>
              <a:rPr lang="de-DE" sz="1400" dirty="0" err="1"/>
              <a:t>or</a:t>
            </a:r>
            <a:r>
              <a:rPr lang="de-DE" sz="1400" dirty="0"/>
              <a:t> Median Imputation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1400" dirty="0"/>
              <a:t>Frequent </a:t>
            </a:r>
            <a:r>
              <a:rPr lang="de-DE" sz="1400" dirty="0" err="1"/>
              <a:t>Category</a:t>
            </a:r>
            <a:r>
              <a:rPr lang="de-DE" sz="1400" dirty="0"/>
              <a:t> Imputation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700" dirty="0" err="1"/>
              <a:t>Categorical</a:t>
            </a:r>
            <a:r>
              <a:rPr lang="de-DE" sz="1700" dirty="0"/>
              <a:t> Variable Encoding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Label Encoding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Count or frequency Encoding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One Hot Encoding</a:t>
            </a:r>
            <a:endParaRPr lang="de-DE" sz="1400" dirty="0"/>
          </a:p>
          <a:p>
            <a:pPr marL="800100" lvl="1" indent="-342900">
              <a:buFont typeface="+mj-lt"/>
              <a:buAutoNum type="arabicPeriod"/>
            </a:pPr>
            <a:r>
              <a:rPr lang="de-DE" sz="1700" dirty="0" err="1"/>
              <a:t>Outlier</a:t>
            </a:r>
            <a:r>
              <a:rPr lang="de-DE" sz="1700" dirty="0"/>
              <a:t> Handling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Outlier trimming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Outlier Capping</a:t>
            </a:r>
            <a:endParaRPr lang="de-DE" sz="1400" dirty="0"/>
          </a:p>
          <a:p>
            <a:pPr marL="800100" lvl="1" indent="-342900">
              <a:buFont typeface="+mj-lt"/>
              <a:buAutoNum type="arabicPeriod"/>
            </a:pPr>
            <a:r>
              <a:rPr lang="de-DE" sz="1700" dirty="0"/>
              <a:t>Feature </a:t>
            </a:r>
            <a:r>
              <a:rPr lang="de-DE" sz="1700" dirty="0" err="1"/>
              <a:t>Scaling</a:t>
            </a:r>
            <a:endParaRPr lang="de-DE" sz="17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1400" dirty="0" err="1"/>
              <a:t>Standardization</a:t>
            </a:r>
            <a:endParaRPr lang="de-DE" sz="1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1400" dirty="0"/>
              <a:t>Min-Max </a:t>
            </a:r>
            <a:r>
              <a:rPr lang="de-DE" sz="1400" dirty="0" err="1"/>
              <a:t>Scaling</a:t>
            </a:r>
            <a:endParaRPr lang="de-DE" sz="1400" dirty="0"/>
          </a:p>
          <a:p>
            <a:pPr marL="800100" lvl="1" indent="-342900">
              <a:buFont typeface="+mj-lt"/>
              <a:buAutoNum type="arabicPeriod"/>
            </a:pPr>
            <a:r>
              <a:rPr lang="de-DE" sz="1700" dirty="0"/>
              <a:t>Feature </a:t>
            </a:r>
            <a:r>
              <a:rPr lang="de-DE" sz="1700" dirty="0" err="1"/>
              <a:t>selection</a:t>
            </a:r>
            <a:endParaRPr lang="de-DE" sz="17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1400" dirty="0" err="1"/>
              <a:t>Dropping</a:t>
            </a:r>
            <a:r>
              <a:rPr lang="de-DE" sz="1400" dirty="0"/>
              <a:t> Constant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1400" dirty="0" err="1"/>
              <a:t>Correlation-based</a:t>
            </a:r>
            <a:r>
              <a:rPr lang="de-DE" sz="1400" dirty="0"/>
              <a:t> Feature </a:t>
            </a:r>
            <a:r>
              <a:rPr lang="de-DE" sz="1400" dirty="0" err="1"/>
              <a:t>Selection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275502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20756"/>
            <a:ext cx="111415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Loading</a:t>
            </a:r>
            <a:r>
              <a:rPr lang="de-DE" sz="3600" dirty="0"/>
              <a:t> </a:t>
            </a:r>
            <a:r>
              <a:rPr lang="de-DE" sz="3600" dirty="0" err="1"/>
              <a:t>data</a:t>
            </a:r>
            <a:r>
              <a:rPr lang="de-DE" sz="3600" dirty="0"/>
              <a:t> </a:t>
            </a:r>
            <a:r>
              <a:rPr lang="de-DE" sz="3600" dirty="0" err="1"/>
              <a:t>with</a:t>
            </a:r>
            <a:r>
              <a:rPr lang="de-DE" sz="3600" dirty="0"/>
              <a:t> Pandas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Pandas is a library written for Python for data manipulation and analysis. 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first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import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library</a:t>
            </a: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We then define a </a:t>
            </a:r>
            <a:r>
              <a:rPr lang="en-US" dirty="0" err="1">
                <a:sym typeface="Wingdings" panose="05000000000000000000" pitchFamily="2" charset="2"/>
              </a:rPr>
              <a:t>dataframe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df</a:t>
            </a:r>
            <a:r>
              <a:rPr lang="en-US" dirty="0">
                <a:sym typeface="Wingdings" panose="05000000000000000000" pitchFamily="2" charset="2"/>
              </a:rPr>
              <a:t>) to load the data (csv, xlsx, JSON, …) from a source (disk).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Dataframe</a:t>
            </a:r>
            <a:r>
              <a:rPr lang="en-US" dirty="0">
                <a:sym typeface="Wingdings" panose="05000000000000000000" pitchFamily="2" charset="2"/>
              </a:rPr>
              <a:t> = a two-dimensional (tabular) representation of data which is created in order to perform </a:t>
            </a:r>
            <a:r>
              <a:rPr lang="en-US" dirty="0" err="1">
                <a:sym typeface="Wingdings" panose="05000000000000000000" pitchFamily="2" charset="2"/>
              </a:rPr>
              <a:t>manupulations</a:t>
            </a:r>
            <a:r>
              <a:rPr lang="en-US" dirty="0">
                <a:sym typeface="Wingdings" panose="05000000000000000000" pitchFamily="2" charset="2"/>
              </a:rPr>
              <a:t> on the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Accessing a column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Filtering a column for a particular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After all manipulations performed on the </a:t>
            </a:r>
            <a:r>
              <a:rPr lang="en-US" dirty="0" err="1">
                <a:sym typeface="Wingdings" panose="05000000000000000000" pitchFamily="2" charset="2"/>
              </a:rPr>
              <a:t>dataframe</a:t>
            </a:r>
            <a:r>
              <a:rPr lang="en-US" dirty="0">
                <a:sym typeface="Wingdings" panose="05000000000000000000" pitchFamily="2" charset="2"/>
              </a:rPr>
              <a:t>, we save it on the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52A85-C1F9-4D36-B870-86D143F45685}"/>
              </a:ext>
            </a:extLst>
          </p:cNvPr>
          <p:cNvSpPr txBox="1"/>
          <p:nvPr/>
        </p:nvSpPr>
        <p:spPr>
          <a:xfrm>
            <a:off x="525224" y="1875591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import pandas as </a:t>
            </a:r>
            <a:r>
              <a:rPr lang="en-US" b="1">
                <a:solidFill>
                  <a:schemeClr val="bg1"/>
                </a:solidFill>
                <a:sym typeface="Wingdings" panose="05000000000000000000" pitchFamily="2" charset="2"/>
              </a:rPr>
              <a:t>pd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1AD6F-1097-4F01-85C4-4DEC9BCD381B}"/>
              </a:ext>
            </a:extLst>
          </p:cNvPr>
          <p:cNvSpPr txBox="1"/>
          <p:nvPr/>
        </p:nvSpPr>
        <p:spPr>
          <a:xfrm>
            <a:off x="493828" y="3244334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df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=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pd.</a:t>
            </a:r>
            <a:r>
              <a:rPr lang="en-US" b="1" dirty="0" err="1">
                <a:solidFill>
                  <a:schemeClr val="bg1"/>
                </a:solidFill>
                <a:sym typeface="Wingdings" panose="05000000000000000000" pitchFamily="2" charset="2"/>
              </a:rPr>
              <a:t>read_csv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(‘./raw/raw_data.csv',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sep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= "," , encoding= "utf-8") 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200E689-3401-EFC3-FD05-1B093512C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596" y="744347"/>
            <a:ext cx="2736389" cy="1104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636B2-A86A-3F3E-1A7D-FA9D2A262D92}"/>
              </a:ext>
            </a:extLst>
          </p:cNvPr>
          <p:cNvSpPr txBox="1"/>
          <p:nvPr/>
        </p:nvSpPr>
        <p:spPr>
          <a:xfrm>
            <a:off x="493828" y="5837783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df.</a:t>
            </a:r>
            <a:r>
              <a:rPr lang="en-US" b="1" err="1">
                <a:solidFill>
                  <a:schemeClr val="bg1"/>
                </a:solidFill>
                <a:sym typeface="Wingdings" panose="05000000000000000000" pitchFamily="2" charset="2"/>
              </a:rPr>
              <a:t>to_csv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("./processed/processed_data.csv",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sep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= ",", encoding= "utf-8")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D1446-A4A6-03EA-FD14-DE39C2E4ED3E}"/>
              </a:ext>
            </a:extLst>
          </p:cNvPr>
          <p:cNvSpPr txBox="1"/>
          <p:nvPr/>
        </p:nvSpPr>
        <p:spPr>
          <a:xfrm>
            <a:off x="493828" y="4088023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df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["column1"]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BD3FE-0779-59B6-0087-20E90D80E7C0}"/>
              </a:ext>
            </a:extLst>
          </p:cNvPr>
          <p:cNvSpPr txBox="1"/>
          <p:nvPr/>
        </p:nvSpPr>
        <p:spPr>
          <a:xfrm>
            <a:off x="493828" y="4883835"/>
            <a:ext cx="1108348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df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=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df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df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["column1"]= "value1"]</a:t>
            </a:r>
          </a:p>
        </p:txBody>
      </p:sp>
    </p:spTree>
    <p:extLst>
      <p:ext uri="{BB962C8B-B14F-4D97-AF65-F5344CB8AC3E}">
        <p14:creationId xmlns:p14="http://schemas.microsoft.com/office/powerpoint/2010/main" val="25416872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058691"/>
            <a:ext cx="1114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2A249-BF60-4D22-BFCC-BAB4F8ABFF83}"/>
              </a:ext>
            </a:extLst>
          </p:cNvPr>
          <p:cNvSpPr txBox="1"/>
          <p:nvPr/>
        </p:nvSpPr>
        <p:spPr>
          <a:xfrm>
            <a:off x="525224" y="420756"/>
            <a:ext cx="1114155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1. </a:t>
            </a:r>
            <a:r>
              <a:rPr lang="de-DE" sz="3600" dirty="0" err="1"/>
              <a:t>Missing</a:t>
            </a:r>
            <a:r>
              <a:rPr lang="de-DE" sz="3600" dirty="0"/>
              <a:t> Data Imputation: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(</a:t>
            </a:r>
            <a:r>
              <a:rPr lang="de-DE" dirty="0" err="1"/>
              <a:t>empty</a:t>
            </a:r>
            <a:r>
              <a:rPr lang="de-DE" dirty="0"/>
              <a:t>, null) </a:t>
            </a:r>
            <a:r>
              <a:rPr lang="de-DE" dirty="0" err="1"/>
              <a:t>values</a:t>
            </a:r>
            <a:endParaRPr lang="de-DE" dirty="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can</a:t>
            </a:r>
            <a:r>
              <a:rPr lang="de-DE" dirty="0"/>
              <a:t> happen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Lost or forgotten data (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example: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was not provided in a survey)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Value of variable does not exist (example: division by zero)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Validation column generates NA (example: wrong email format, ...)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Imputation = </a:t>
            </a:r>
            <a:r>
              <a:rPr lang="de-DE" sz="1800" dirty="0" err="1"/>
              <a:t>replacing</a:t>
            </a:r>
            <a:r>
              <a:rPr lang="de-DE" sz="1800" dirty="0"/>
              <a:t> </a:t>
            </a:r>
            <a:r>
              <a:rPr lang="de-DE" sz="1800" dirty="0" err="1"/>
              <a:t>missing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statistical</a:t>
            </a:r>
            <a:r>
              <a:rPr lang="de-DE" sz="1800" dirty="0"/>
              <a:t> </a:t>
            </a:r>
            <a:r>
              <a:rPr lang="de-DE" sz="1800" dirty="0" err="1"/>
              <a:t>estimates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them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Different </a:t>
            </a:r>
            <a:r>
              <a:rPr lang="de-DE" sz="1800" dirty="0" err="1"/>
              <a:t>imputation</a:t>
            </a:r>
            <a:r>
              <a:rPr lang="de-DE" sz="1800" dirty="0"/>
              <a:t> </a:t>
            </a:r>
            <a:r>
              <a:rPr lang="de-DE" sz="1800" dirty="0" err="1"/>
              <a:t>metho</a:t>
            </a:r>
            <a:r>
              <a:rPr lang="de-DE" dirty="0" err="1"/>
              <a:t>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categorized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</a:t>
            </a:r>
            <a:endParaRPr lang="de-DE" sz="1800" dirty="0"/>
          </a:p>
          <a:p>
            <a:pPr marL="342900" indent="-342900">
              <a:buFont typeface="+mj-lt"/>
              <a:buAutoNum type="arabicPeriod"/>
            </a:pPr>
            <a:r>
              <a:rPr lang="de-DE" sz="1800" dirty="0" err="1"/>
              <a:t>Numerical</a:t>
            </a:r>
            <a:r>
              <a:rPr lang="de-DE" sz="1800" dirty="0"/>
              <a:t> variables:</a:t>
            </a:r>
            <a:br>
              <a:rPr lang="de-DE" sz="1800" dirty="0"/>
            </a:br>
            <a:r>
              <a:rPr lang="de-DE" sz="1800" dirty="0"/>
              <a:t>- </a:t>
            </a:r>
            <a:r>
              <a:rPr lang="de-DE" sz="1800" dirty="0" err="1"/>
              <a:t>Complete</a:t>
            </a:r>
            <a:r>
              <a:rPr lang="de-DE" sz="1800" dirty="0"/>
              <a:t> Case Analysis (CCA) </a:t>
            </a:r>
            <a:br>
              <a:rPr lang="de-DE" sz="1800" dirty="0"/>
            </a:br>
            <a:r>
              <a:rPr lang="de-DE" sz="1800" dirty="0"/>
              <a:t>- Mean/Median Imputation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800" dirty="0" err="1"/>
              <a:t>Categorical</a:t>
            </a:r>
            <a:r>
              <a:rPr lang="de-DE" sz="1800" dirty="0"/>
              <a:t> variables:</a:t>
            </a:r>
            <a:br>
              <a:rPr lang="de-DE" sz="1800" dirty="0"/>
            </a:br>
            <a:r>
              <a:rPr lang="de-DE" sz="1800" dirty="0"/>
              <a:t>- Frequent </a:t>
            </a:r>
            <a:r>
              <a:rPr lang="de-DE" sz="1800" dirty="0" err="1"/>
              <a:t>category</a:t>
            </a:r>
            <a:r>
              <a:rPr lang="de-DE" sz="1800" dirty="0"/>
              <a:t> </a:t>
            </a:r>
            <a:r>
              <a:rPr lang="de-DE" sz="1800" dirty="0" err="1"/>
              <a:t>imputation</a:t>
            </a:r>
            <a:br>
              <a:rPr lang="de-DE" sz="1800" dirty="0"/>
            </a:br>
            <a:r>
              <a:rPr lang="de-DE" sz="1800" dirty="0"/>
              <a:t>- </a:t>
            </a:r>
            <a:r>
              <a:rPr lang="de-DE" sz="1800" dirty="0" err="1"/>
              <a:t>Adding</a:t>
            </a:r>
            <a:r>
              <a:rPr lang="de-DE" sz="1800" dirty="0"/>
              <a:t> a „</a:t>
            </a:r>
            <a:r>
              <a:rPr lang="de-DE" sz="1800" dirty="0" err="1"/>
              <a:t>missing</a:t>
            </a:r>
            <a:r>
              <a:rPr lang="de-DE" sz="1800" dirty="0"/>
              <a:t>“ </a:t>
            </a:r>
            <a:r>
              <a:rPr lang="de-DE" sz="1800" dirty="0" err="1"/>
              <a:t>category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726772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20756"/>
            <a:ext cx="11141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Missing</a:t>
            </a:r>
            <a:r>
              <a:rPr lang="de-DE" sz="3600" dirty="0"/>
              <a:t> </a:t>
            </a:r>
            <a:r>
              <a:rPr lang="de-DE" sz="3600" dirty="0" err="1"/>
              <a:t>values</a:t>
            </a:r>
            <a:r>
              <a:rPr lang="de-DE" sz="3600" dirty="0"/>
              <a:t> in Pandas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 Python missing values are represented by: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None</a:t>
            </a:r>
            <a:r>
              <a:rPr lang="en-US" dirty="0">
                <a:sym typeface="Wingdings" panose="05000000000000000000" pitchFamily="2" charset="2"/>
              </a:rPr>
              <a:t>: is a Python singleton object that is often used for missing data in Python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 Pandas missing values are represented by:</a:t>
            </a:r>
          </a:p>
          <a:p>
            <a:pPr lvl="1"/>
            <a:r>
              <a:rPr lang="en-US" b="1" dirty="0" err="1">
                <a:sym typeface="Wingdings" panose="05000000000000000000" pitchFamily="2" charset="2"/>
              </a:rPr>
              <a:t>NaN</a:t>
            </a:r>
            <a:r>
              <a:rPr lang="en-US" dirty="0">
                <a:sym typeface="Wingdings" panose="05000000000000000000" pitchFamily="2" charset="2"/>
              </a:rPr>
              <a:t> : (Not a Number) is a special value recognized by all systems that use the IEEE standard.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200E689-3401-EFC3-FD05-1B093512C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596" y="744347"/>
            <a:ext cx="2736389" cy="1104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9699A-0339-C4A3-2D40-13EDE29C0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446" y="2965283"/>
            <a:ext cx="2766300" cy="2171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5BB308-80C7-B33E-0D23-51B3D66F7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488" y="2965283"/>
            <a:ext cx="2366721" cy="234666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E36341-ECB8-D0B1-8A0B-F8C5A9140D6A}"/>
              </a:ext>
            </a:extLst>
          </p:cNvPr>
          <p:cNvCxnSpPr>
            <a:cxnSpLocks/>
          </p:cNvCxnSpPr>
          <p:nvPr/>
        </p:nvCxnSpPr>
        <p:spPr>
          <a:xfrm>
            <a:off x="4056077" y="4192524"/>
            <a:ext cx="3150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F98A06-E987-06C4-6DDA-353E2112766E}"/>
              </a:ext>
            </a:extLst>
          </p:cNvPr>
          <p:cNvSpPr txBox="1"/>
          <p:nvPr/>
        </p:nvSpPr>
        <p:spPr>
          <a:xfrm>
            <a:off x="4144277" y="3743450"/>
            <a:ext cx="3149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ym typeface="Wingdings" panose="05000000000000000000" pitchFamily="2" charset="2"/>
              </a:rPr>
              <a:t>df</a:t>
            </a:r>
            <a:r>
              <a:rPr lang="en-US" sz="1400" dirty="0">
                <a:sym typeface="Wingdings" panose="05000000000000000000" pitchFamily="2" charset="2"/>
              </a:rPr>
              <a:t>= </a:t>
            </a:r>
            <a:r>
              <a:rPr lang="en-US" sz="1400" dirty="0" err="1">
                <a:sym typeface="Wingdings" panose="05000000000000000000" pitchFamily="2" charset="2"/>
              </a:rPr>
              <a:t>pd.read_csv</a:t>
            </a:r>
            <a:r>
              <a:rPr lang="en-US" sz="1400" dirty="0">
                <a:sym typeface="Wingdings" panose="05000000000000000000" pitchFamily="2" charset="2"/>
              </a:rPr>
              <a:t>(‘missing_data.csv’) </a:t>
            </a:r>
          </a:p>
        </p:txBody>
      </p:sp>
    </p:spTree>
    <p:extLst>
      <p:ext uri="{BB962C8B-B14F-4D97-AF65-F5344CB8AC3E}">
        <p14:creationId xmlns:p14="http://schemas.microsoft.com/office/powerpoint/2010/main" val="32333019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2B9B4-3B3B-4D66-BAA1-87D9E42FF5E0}"/>
              </a:ext>
            </a:extLst>
          </p:cNvPr>
          <p:cNvSpPr txBox="1"/>
          <p:nvPr/>
        </p:nvSpPr>
        <p:spPr>
          <a:xfrm>
            <a:off x="525224" y="420756"/>
            <a:ext cx="11141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CCA (</a:t>
            </a:r>
            <a:r>
              <a:rPr lang="de-DE" sz="3600" dirty="0" err="1"/>
              <a:t>Complete</a:t>
            </a:r>
            <a:r>
              <a:rPr lang="de-DE" sz="3600" dirty="0"/>
              <a:t> Case Analysis) -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CCA </a:t>
            </a:r>
            <a:r>
              <a:rPr lang="de-DE" sz="1800" dirty="0" err="1"/>
              <a:t>amounts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dropping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entire</a:t>
            </a:r>
            <a:r>
              <a:rPr lang="de-DE" sz="1800" dirty="0"/>
              <a:t> </a:t>
            </a:r>
            <a:r>
              <a:rPr lang="de-DE" sz="1800" dirty="0" err="1"/>
              <a:t>records</a:t>
            </a:r>
            <a:r>
              <a:rPr lang="de-DE" sz="1800" dirty="0"/>
              <a:t> </a:t>
            </a:r>
            <a:r>
              <a:rPr lang="de-DE" sz="1800" dirty="0" err="1"/>
              <a:t>where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in </a:t>
            </a:r>
            <a:r>
              <a:rPr lang="de-DE" sz="1800" dirty="0" err="1"/>
              <a:t>any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features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missing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endParaRPr lang="de-DE" dirty="0"/>
          </a:p>
          <a:p>
            <a:endParaRPr lang="de-DE" sz="18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7C0F1F-3442-4847-9B91-4236C210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7" y="1829143"/>
            <a:ext cx="5394469" cy="213784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B27876-2FDC-4EA5-8452-CBC87CE7C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87" y="1829143"/>
            <a:ext cx="5108927" cy="9303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FCF9DA1-F5F7-4403-9857-63F5F37C242E}"/>
              </a:ext>
            </a:extLst>
          </p:cNvPr>
          <p:cNvSpPr/>
          <p:nvPr/>
        </p:nvSpPr>
        <p:spPr>
          <a:xfrm>
            <a:off x="6035825" y="2331131"/>
            <a:ext cx="408143" cy="24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85E86-018B-499F-8B26-78C923BEFB87}"/>
              </a:ext>
            </a:extLst>
          </p:cNvPr>
          <p:cNvSpPr txBox="1"/>
          <p:nvPr/>
        </p:nvSpPr>
        <p:spPr>
          <a:xfrm>
            <a:off x="815599" y="3966983"/>
            <a:ext cx="11083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When</a:t>
            </a:r>
            <a:r>
              <a:rPr lang="de-DE" sz="3600" dirty="0"/>
              <a:t> </a:t>
            </a:r>
            <a:r>
              <a:rPr lang="de-DE" sz="3600" dirty="0" err="1"/>
              <a:t>use</a:t>
            </a:r>
            <a:r>
              <a:rPr lang="de-DE" sz="3600" dirty="0"/>
              <a:t> </a:t>
            </a:r>
            <a:r>
              <a:rPr lang="de-DE" sz="3600" dirty="0" err="1"/>
              <a:t>it</a:t>
            </a:r>
            <a:r>
              <a:rPr lang="de-DE" sz="3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randomly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5%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BC6EC-EE78-437A-B900-10454B068870}"/>
              </a:ext>
            </a:extLst>
          </p:cNvPr>
          <p:cNvSpPr txBox="1"/>
          <p:nvPr/>
        </p:nvSpPr>
        <p:spPr>
          <a:xfrm>
            <a:off x="715633" y="5058629"/>
            <a:ext cx="11083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Disadvantages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Destroys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variable </a:t>
            </a:r>
            <a:r>
              <a:rPr lang="de-DE" dirty="0" err="1"/>
              <a:t>distribution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Destroys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variables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661342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7CE1B7D3-1BB8-4C6F-9E23-CF5C0D449E80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35A788E7-3036-4E9C-839E-2A5F3830D3A5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04784D0-5B0D-4698-82BF-02096597A77E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164141A-1F61-4251-95DE-1BFDCB49635F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F9306456-54AA-4D6B-9BD2-3FA5C4D36925}"/>
    </a:ext>
  </a:extLst>
</a:theme>
</file>

<file path=ppt/theme/theme6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03C18-8CA8-4E85-8FD3-26F080DC8A47}">
  <ds:schemaRefs>
    <ds:schemaRef ds:uri="99e95042-2449-4d99-bd9b-f7300a86ca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BE6297-07AA-41D8-B634-F3E9A01B15C0}">
  <ds:schemaRefs>
    <ds:schemaRef ds:uri="99e95042-2449-4d99-bd9b-f7300a86ca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Data_Science_Bootcamp</Template>
  <TotalTime>51</TotalTime>
  <Words>4439</Words>
  <Application>Microsoft Office PowerPoint</Application>
  <PresentationFormat>Widescreen</PresentationFormat>
  <Paragraphs>977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46</vt:i4>
      </vt:variant>
    </vt:vector>
  </HeadingPairs>
  <TitlesOfParts>
    <vt:vector size="63" baseType="lpstr">
      <vt:lpstr>Abadi Extra Light</vt:lpstr>
      <vt:lpstr>Arial</vt:lpstr>
      <vt:lpstr>Calibri</vt:lpstr>
      <vt:lpstr>Cambria Math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Highly Confidential</vt:lpstr>
      <vt:lpstr>Confidential</vt:lpstr>
      <vt:lpstr>Restricted</vt:lpstr>
      <vt:lpstr>Unrestricted</vt:lpstr>
      <vt:lpstr>End Slides</vt:lpstr>
      <vt:lpstr>Highly Confidential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Sebastian Birk</dc:creator>
  <cp:keywords/>
  <dc:description/>
  <cp:lastModifiedBy>Mojtaba Taslimitehrani</cp:lastModifiedBy>
  <cp:revision>1</cp:revision>
  <dcterms:created xsi:type="dcterms:W3CDTF">2022-01-26T20:36:32Z</dcterms:created>
  <dcterms:modified xsi:type="dcterms:W3CDTF">2022-08-05T09:11:13Z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0x01010010DBE25014007C43AB29127536D2A5D2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2022-01-26T20:37:54Z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ContentBits">
    <vt:lpwstr>0</vt:lpwstr>
  </property>
</Properties>
</file>